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1"/>
  </p:sldMasterIdLst>
  <p:notesMasterIdLst>
    <p:notesMasterId r:id="rId22"/>
  </p:notesMasterIdLst>
  <p:handoutMasterIdLst>
    <p:handoutMasterId r:id="rId23"/>
  </p:handoutMasterIdLst>
  <p:sldIdLst>
    <p:sldId id="329" r:id="rId12"/>
    <p:sldId id="399" r:id="rId13"/>
    <p:sldId id="363" r:id="rId14"/>
    <p:sldId id="398" r:id="rId15"/>
    <p:sldId id="395" r:id="rId16"/>
    <p:sldId id="393" r:id="rId17"/>
    <p:sldId id="389" r:id="rId18"/>
    <p:sldId id="401" r:id="rId19"/>
    <p:sldId id="402" r:id="rId20"/>
    <p:sldId id="326" r:id="rId21"/>
  </p:sldIdLst>
  <p:sldSz cx="9144000" cy="6858000" type="screen4x3"/>
  <p:notesSz cx="7010400" cy="9296400"/>
  <p:custDataLst>
    <p:custData r:id="rId7"/>
    <p:custData r:id="rId1"/>
    <p:custData r:id="rId10"/>
    <p:custData r:id="rId2"/>
    <p:custData r:id="rId8"/>
    <p:custData r:id="rId9"/>
    <p:custData r:id="rId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33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42"/>
    <a:srgbClr val="00202E"/>
    <a:srgbClr val="21343F"/>
    <a:srgbClr val="090E11"/>
    <a:srgbClr val="003046"/>
    <a:srgbClr val="013041"/>
    <a:srgbClr val="002536"/>
    <a:srgbClr val="436779"/>
    <a:srgbClr val="ABC4D0"/>
    <a:srgbClr val="2E5F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88" autoAdjust="0"/>
    <p:restoredTop sz="94349" autoAdjust="0"/>
  </p:normalViewPr>
  <p:slideViewPr>
    <p:cSldViewPr snapToGrid="0">
      <p:cViewPr varScale="1">
        <p:scale>
          <a:sx n="81" d="100"/>
          <a:sy n="81" d="100"/>
        </p:scale>
        <p:origin x="1051" y="53"/>
      </p:cViewPr>
      <p:guideLst>
        <p:guide pos="2880"/>
        <p:guide orient="horz" pos="3336"/>
      </p:guideLst>
    </p:cSldViewPr>
  </p:slideViewPr>
  <p:notesTextViewPr>
    <p:cViewPr>
      <p:scale>
        <a:sx n="1" d="1"/>
        <a:sy n="1" d="1"/>
      </p:scale>
      <p:origin x="0" y="0"/>
    </p:cViewPr>
  </p:notesTextViewPr>
  <p:sorterViewPr>
    <p:cViewPr>
      <p:scale>
        <a:sx n="100" d="100"/>
        <a:sy n="100" d="100"/>
      </p:scale>
      <p:origin x="0" y="-414"/>
    </p:cViewPr>
  </p:sorterViewPr>
  <p:notesViewPr>
    <p:cSldViewPr snapToGrid="0" showGuides="1">
      <p:cViewPr varScale="1">
        <p:scale>
          <a:sx n="84" d="100"/>
          <a:sy n="84" d="100"/>
        </p:scale>
        <p:origin x="300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3"/>
          </a:xfrm>
          <a:prstGeom prst="rect">
            <a:avLst/>
          </a:prstGeom>
        </p:spPr>
        <p:txBody>
          <a:bodyPr vert="horz" lIns="93119" tIns="46560" rIns="93119" bIns="46560" rtlCol="0"/>
          <a:lstStyle>
            <a:lvl1pPr algn="l">
              <a:defRPr sz="1200"/>
            </a:lvl1pPr>
          </a:lstStyle>
          <a:p>
            <a:endParaRPr lang="en-US" dirty="0"/>
          </a:p>
        </p:txBody>
      </p:sp>
      <p:sp>
        <p:nvSpPr>
          <p:cNvPr id="3" name="Date Placeholder 2"/>
          <p:cNvSpPr>
            <a:spLocks noGrp="1"/>
          </p:cNvSpPr>
          <p:nvPr>
            <p:ph type="dt" sz="quarter" idx="1"/>
          </p:nvPr>
        </p:nvSpPr>
        <p:spPr>
          <a:xfrm>
            <a:off x="3970939" y="2"/>
            <a:ext cx="3037840" cy="466433"/>
          </a:xfrm>
          <a:prstGeom prst="rect">
            <a:avLst/>
          </a:prstGeom>
        </p:spPr>
        <p:txBody>
          <a:bodyPr vert="horz" lIns="93119" tIns="46560" rIns="93119" bIns="46560" rtlCol="0"/>
          <a:lstStyle>
            <a:lvl1pPr algn="r">
              <a:defRPr sz="1200"/>
            </a:lvl1pPr>
          </a:lstStyle>
          <a:p>
            <a:fld id="{9FB0F035-316A-490D-B02C-059DACF56F4F}" type="datetimeFigureOut">
              <a:rPr lang="en-US" smtClean="0"/>
              <a:t>6/10/2022</a:t>
            </a:fld>
            <a:endParaRPr lang="en-US" dirty="0"/>
          </a:p>
        </p:txBody>
      </p:sp>
      <p:sp>
        <p:nvSpPr>
          <p:cNvPr id="4" name="Footer Placeholder 3"/>
          <p:cNvSpPr>
            <a:spLocks noGrp="1"/>
          </p:cNvSpPr>
          <p:nvPr>
            <p:ph type="ftr" sz="quarter" idx="2"/>
          </p:nvPr>
        </p:nvSpPr>
        <p:spPr>
          <a:xfrm>
            <a:off x="0" y="8829969"/>
            <a:ext cx="3037840" cy="466432"/>
          </a:xfrm>
          <a:prstGeom prst="rect">
            <a:avLst/>
          </a:prstGeom>
        </p:spPr>
        <p:txBody>
          <a:bodyPr vert="horz" lIns="93119" tIns="46560" rIns="93119" bIns="4656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6432"/>
          </a:xfrm>
          <a:prstGeom prst="rect">
            <a:avLst/>
          </a:prstGeom>
        </p:spPr>
        <p:txBody>
          <a:bodyPr vert="horz" lIns="93119" tIns="46560" rIns="93119" bIns="46560" rtlCol="0" anchor="b"/>
          <a:lstStyle>
            <a:lvl1pPr algn="r">
              <a:defRPr sz="1200"/>
            </a:lvl1pPr>
          </a:lstStyle>
          <a:p>
            <a:fld id="{D6C7F268-6C5C-458E-8EC0-43BA7EC788BD}" type="slidenum">
              <a:rPr lang="en-US" smtClean="0"/>
              <a:t>‹#›</a:t>
            </a:fld>
            <a:endParaRPr lang="en-US" dirty="0"/>
          </a:p>
        </p:txBody>
      </p:sp>
    </p:spTree>
    <p:extLst>
      <p:ext uri="{BB962C8B-B14F-4D97-AF65-F5344CB8AC3E}">
        <p14:creationId xmlns:p14="http://schemas.microsoft.com/office/powerpoint/2010/main" val="3542661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3"/>
          </a:xfrm>
          <a:prstGeom prst="rect">
            <a:avLst/>
          </a:prstGeom>
        </p:spPr>
        <p:txBody>
          <a:bodyPr vert="horz" lIns="93119" tIns="46560" rIns="93119" bIns="46560" rtlCol="0"/>
          <a:lstStyle>
            <a:lvl1pPr algn="l">
              <a:defRPr sz="1200"/>
            </a:lvl1pPr>
          </a:lstStyle>
          <a:p>
            <a:endParaRPr lang="en-US" dirty="0"/>
          </a:p>
        </p:txBody>
      </p:sp>
      <p:sp>
        <p:nvSpPr>
          <p:cNvPr id="3" name="Date Placeholder 2"/>
          <p:cNvSpPr>
            <a:spLocks noGrp="1"/>
          </p:cNvSpPr>
          <p:nvPr>
            <p:ph type="dt" idx="1"/>
          </p:nvPr>
        </p:nvSpPr>
        <p:spPr>
          <a:xfrm>
            <a:off x="3970939" y="2"/>
            <a:ext cx="3037840" cy="466433"/>
          </a:xfrm>
          <a:prstGeom prst="rect">
            <a:avLst/>
          </a:prstGeom>
        </p:spPr>
        <p:txBody>
          <a:bodyPr vert="horz" lIns="93119" tIns="46560" rIns="93119" bIns="46560" rtlCol="0"/>
          <a:lstStyle>
            <a:lvl1pPr algn="r">
              <a:defRPr sz="1200"/>
            </a:lvl1pPr>
          </a:lstStyle>
          <a:p>
            <a:fld id="{BD15B5AD-EE6D-4C84-A47A-6FE217E4DB8E}" type="datetimeFigureOut">
              <a:rPr lang="en-US" smtClean="0"/>
              <a:t>6/10/2022</a:t>
            </a:fld>
            <a:endParaRPr lang="en-US" dirty="0"/>
          </a:p>
        </p:txBody>
      </p:sp>
      <p:sp>
        <p:nvSpPr>
          <p:cNvPr id="4" name="Slide Image Placeholder 3"/>
          <p:cNvSpPr>
            <a:spLocks noGrp="1" noRot="1" noChangeAspect="1"/>
          </p:cNvSpPr>
          <p:nvPr>
            <p:ph type="sldImg" idx="2"/>
          </p:nvPr>
        </p:nvSpPr>
        <p:spPr>
          <a:xfrm>
            <a:off x="1416050" y="1162050"/>
            <a:ext cx="4178300" cy="3135313"/>
          </a:xfrm>
          <a:prstGeom prst="rect">
            <a:avLst/>
          </a:prstGeom>
          <a:noFill/>
          <a:ln w="12700">
            <a:solidFill>
              <a:prstClr val="black"/>
            </a:solidFill>
          </a:ln>
        </p:spPr>
        <p:txBody>
          <a:bodyPr vert="horz" lIns="93119" tIns="46560" rIns="93119" bIns="46560" rtlCol="0" anchor="ctr"/>
          <a:lstStyle/>
          <a:p>
            <a:endParaRPr lang="en-US" dirty="0"/>
          </a:p>
        </p:txBody>
      </p:sp>
      <p:sp>
        <p:nvSpPr>
          <p:cNvPr id="5" name="Notes Placeholder 4"/>
          <p:cNvSpPr>
            <a:spLocks noGrp="1"/>
          </p:cNvSpPr>
          <p:nvPr>
            <p:ph type="body" sz="quarter" idx="3"/>
          </p:nvPr>
        </p:nvSpPr>
        <p:spPr>
          <a:xfrm>
            <a:off x="701040" y="4473893"/>
            <a:ext cx="5608320" cy="3660459"/>
          </a:xfrm>
          <a:prstGeom prst="rect">
            <a:avLst/>
          </a:prstGeom>
        </p:spPr>
        <p:txBody>
          <a:bodyPr vert="horz" lIns="93119" tIns="46560" rIns="93119" bIns="465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2"/>
          </a:xfrm>
          <a:prstGeom prst="rect">
            <a:avLst/>
          </a:prstGeom>
        </p:spPr>
        <p:txBody>
          <a:bodyPr vert="horz" lIns="93119" tIns="46560" rIns="93119" bIns="465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6432"/>
          </a:xfrm>
          <a:prstGeom prst="rect">
            <a:avLst/>
          </a:prstGeom>
        </p:spPr>
        <p:txBody>
          <a:bodyPr vert="horz" lIns="93119" tIns="46560" rIns="93119" bIns="46560" rtlCol="0" anchor="b"/>
          <a:lstStyle>
            <a:lvl1pPr algn="r">
              <a:defRPr sz="1200"/>
            </a:lvl1pPr>
          </a:lstStyle>
          <a:p>
            <a:fld id="{E86CA12A-00F9-4088-BC6E-89B2A73CB016}" type="slidenum">
              <a:rPr lang="en-US" smtClean="0"/>
              <a:t>‹#›</a:t>
            </a:fld>
            <a:endParaRPr lang="en-US" dirty="0"/>
          </a:p>
        </p:txBody>
      </p:sp>
    </p:spTree>
    <p:extLst>
      <p:ext uri="{BB962C8B-B14F-4D97-AF65-F5344CB8AC3E}">
        <p14:creationId xmlns:p14="http://schemas.microsoft.com/office/powerpoint/2010/main" val="222481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42731F-A652-1846-A82F-C53108B94001}" type="slidenum">
              <a:rPr lang="en-US" smtClean="0"/>
              <a:t>1</a:t>
            </a:fld>
            <a:endParaRPr lang="en-US" dirty="0"/>
          </a:p>
        </p:txBody>
      </p:sp>
    </p:spTree>
    <p:extLst>
      <p:ext uri="{BB962C8B-B14F-4D97-AF65-F5344CB8AC3E}">
        <p14:creationId xmlns:p14="http://schemas.microsoft.com/office/powerpoint/2010/main" val="1097202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Property Casualty Insurance Association</a:t>
            </a:r>
          </a:p>
        </p:txBody>
      </p:sp>
      <p:sp>
        <p:nvSpPr>
          <p:cNvPr id="4" name="Slide Number Placeholder 3"/>
          <p:cNvSpPr>
            <a:spLocks noGrp="1"/>
          </p:cNvSpPr>
          <p:nvPr>
            <p:ph type="sldNum" sz="quarter" idx="5"/>
          </p:nvPr>
        </p:nvSpPr>
        <p:spPr/>
        <p:txBody>
          <a:bodyPr/>
          <a:lstStyle/>
          <a:p>
            <a:fld id="{E86CA12A-00F9-4088-BC6E-89B2A73CB016}" type="slidenum">
              <a:rPr lang="en-US" smtClean="0"/>
              <a:t>2</a:t>
            </a:fld>
            <a:endParaRPr lang="en-US" dirty="0"/>
          </a:p>
        </p:txBody>
      </p:sp>
    </p:spTree>
    <p:extLst>
      <p:ext uri="{BB962C8B-B14F-4D97-AF65-F5344CB8AC3E}">
        <p14:creationId xmlns:p14="http://schemas.microsoft.com/office/powerpoint/2010/main" val="145624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A12A-00F9-4088-BC6E-89B2A73CB016}" type="slidenum">
              <a:rPr lang="en-US" smtClean="0"/>
              <a:t>3</a:t>
            </a:fld>
            <a:endParaRPr lang="en-US" dirty="0"/>
          </a:p>
        </p:txBody>
      </p:sp>
    </p:spTree>
    <p:extLst>
      <p:ext uri="{BB962C8B-B14F-4D97-AF65-F5344CB8AC3E}">
        <p14:creationId xmlns:p14="http://schemas.microsoft.com/office/powerpoint/2010/main" val="386397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6CA12A-00F9-4088-BC6E-89B2A73CB016}" type="slidenum">
              <a:rPr lang="en-US" smtClean="0"/>
              <a:t>10</a:t>
            </a:fld>
            <a:endParaRPr lang="en-US" dirty="0"/>
          </a:p>
        </p:txBody>
      </p:sp>
    </p:spTree>
    <p:extLst>
      <p:ext uri="{BB962C8B-B14F-4D97-AF65-F5344CB8AC3E}">
        <p14:creationId xmlns:p14="http://schemas.microsoft.com/office/powerpoint/2010/main" val="11935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60.png"/><Relationship Id="rId50" Type="http://schemas.openxmlformats.org/officeDocument/2006/relationships/image" Target="../media/image63.png"/><Relationship Id="rId55" Type="http://schemas.openxmlformats.org/officeDocument/2006/relationships/image" Target="../media/image68.png"/><Relationship Id="rId7"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41" Type="http://schemas.openxmlformats.org/officeDocument/2006/relationships/image" Target="../media/image54.png"/><Relationship Id="rId54"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png"/><Relationship Id="rId53" Type="http://schemas.openxmlformats.org/officeDocument/2006/relationships/image" Target="../media/image66.png"/><Relationship Id="rId58" Type="http://schemas.openxmlformats.org/officeDocument/2006/relationships/image" Target="../media/image71.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png"/><Relationship Id="rId57" Type="http://schemas.openxmlformats.org/officeDocument/2006/relationships/image" Target="../media/image70.png"/><Relationship Id="rId61" Type="http://schemas.openxmlformats.org/officeDocument/2006/relationships/image" Target="../media/image74.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png"/><Relationship Id="rId52" Type="http://schemas.openxmlformats.org/officeDocument/2006/relationships/image" Target="../media/image65.png"/><Relationship Id="rId60" Type="http://schemas.openxmlformats.org/officeDocument/2006/relationships/image" Target="../media/image7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png"/><Relationship Id="rId56" Type="http://schemas.openxmlformats.org/officeDocument/2006/relationships/image" Target="../media/image69.png"/><Relationship Id="rId8" Type="http://schemas.openxmlformats.org/officeDocument/2006/relationships/image" Target="../media/image21.png"/><Relationship Id="rId51" Type="http://schemas.openxmlformats.org/officeDocument/2006/relationships/image" Target="../media/image64.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59" Type="http://schemas.openxmlformats.org/officeDocument/2006/relationships/image" Target="../media/image7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Real Est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78171" y="0"/>
            <a:ext cx="4320331" cy="6858000"/>
          </a:xfrm>
          <a:prstGeom prst="rect">
            <a:avLst/>
          </a:prstGeom>
          <a:solidFill>
            <a:srgbClr val="002E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134136" y="2400122"/>
            <a:ext cx="3664365" cy="1446550"/>
          </a:xfrm>
        </p:spPr>
        <p:txBody>
          <a:bodyPr anchor="b">
            <a:normAutofit/>
          </a:bodyPr>
          <a:lstStyle>
            <a:lvl1pPr algn="l">
              <a:defRPr sz="3200" b="1">
                <a:solidFill>
                  <a:schemeClr val="bg1"/>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134136" y="4186821"/>
            <a:ext cx="2991055" cy="554325"/>
          </a:xfrm>
        </p:spPr>
        <p:txBody>
          <a:bodyPr>
            <a:noAutofit/>
          </a:bodyPr>
          <a:lstStyle>
            <a:lvl1pPr marL="0" indent="0" algn="l">
              <a:buNone/>
              <a:defRPr sz="1800">
                <a:solidFill>
                  <a:schemeClr val="bg1">
                    <a:lumMod val="85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0" name="Straight Connector 9"/>
          <p:cNvCxnSpPr/>
          <p:nvPr/>
        </p:nvCxnSpPr>
        <p:spPr>
          <a:xfrm>
            <a:off x="1124125" y="4020933"/>
            <a:ext cx="3001066" cy="0"/>
          </a:xfrm>
          <a:prstGeom prst="line">
            <a:avLst/>
          </a:prstGeom>
          <a:ln w="9525">
            <a:solidFill>
              <a:schemeClr val="accent1">
                <a:alpha val="60000"/>
              </a:schemeClr>
            </a:solidFill>
            <a:headEnd type="non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24125" y="2377557"/>
            <a:ext cx="697360" cy="0"/>
          </a:xfrm>
          <a:prstGeom prst="line">
            <a:avLst/>
          </a:prstGeom>
          <a:ln w="57150">
            <a:solidFill>
              <a:schemeClr val="accent5"/>
            </a:solidFill>
            <a:headEnd type="none" w="sm" len="sm"/>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83350" y="0"/>
            <a:ext cx="2577069" cy="3301343"/>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29942" y="0"/>
            <a:ext cx="0" cy="6879819"/>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38" y="634828"/>
            <a:ext cx="1079252" cy="237436"/>
          </a:xfrm>
          <a:prstGeom prst="rect">
            <a:avLst/>
          </a:prstGeom>
        </p:spPr>
      </p:pic>
    </p:spTree>
    <p:extLst>
      <p:ext uri="{BB962C8B-B14F-4D97-AF65-F5344CB8AC3E}">
        <p14:creationId xmlns:p14="http://schemas.microsoft.com/office/powerpoint/2010/main" val="3769308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crimso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23105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turq">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3861862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1-tur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404" y="6385214"/>
            <a:ext cx="821564" cy="181176"/>
          </a:xfrm>
          <a:prstGeom prst="rect">
            <a:avLst/>
          </a:prstGeom>
        </p:spPr>
      </p:pic>
    </p:spTree>
    <p:extLst>
      <p:ext uri="{BB962C8B-B14F-4D97-AF65-F5344CB8AC3E}">
        <p14:creationId xmlns:p14="http://schemas.microsoft.com/office/powerpoint/2010/main" val="2550953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1-turq">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4950381" cy="6858594"/>
          </a:xfrm>
          <a:prstGeom prst="rect">
            <a:avLst/>
          </a:prstGeom>
        </p:spPr>
      </p:pic>
      <p:cxnSp>
        <p:nvCxnSpPr>
          <p:cNvPr id="11" name="Straight Connector 10"/>
          <p:cNvCxnSpPr/>
          <p:nvPr userDrawn="1"/>
        </p:nvCxnSpPr>
        <p:spPr>
          <a:xfrm>
            <a:off x="3543300" y="636171"/>
            <a:ext cx="0" cy="57476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70393" y="1241651"/>
            <a:ext cx="4705773" cy="3708082"/>
          </a:xfrm>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
        <p:nvSpPr>
          <p:cNvPr id="9" name="Title 1"/>
          <p:cNvSpPr>
            <a:spLocks noGrp="1"/>
          </p:cNvSpPr>
          <p:nvPr>
            <p:ph type="title"/>
          </p:nvPr>
        </p:nvSpPr>
        <p:spPr>
          <a:xfrm>
            <a:off x="503516" y="2681150"/>
            <a:ext cx="3039784" cy="748147"/>
          </a:xfrm>
        </p:spPr>
        <p:txBody>
          <a:bodyPr anchor="t">
            <a:noAutofit/>
          </a:bodyPr>
          <a:lstStyle>
            <a:lvl1pPr>
              <a:defRPr sz="2800">
                <a:solidFill>
                  <a:schemeClr val="bg2"/>
                </a:solidFill>
              </a:defRPr>
            </a:lvl1pPr>
          </a:lstStyle>
          <a:p>
            <a:r>
              <a:rPr lang="en-US" dirty="0"/>
              <a:t>Click to edit Master title style</a:t>
            </a:r>
          </a:p>
        </p:txBody>
      </p:sp>
      <p:sp>
        <p:nvSpPr>
          <p:cNvPr id="10" name="Text Placeholder 4"/>
          <p:cNvSpPr>
            <a:spLocks noGrp="1"/>
          </p:cNvSpPr>
          <p:nvPr>
            <p:ph type="body" sz="quarter" idx="15" hasCustomPrompt="1"/>
          </p:nvPr>
        </p:nvSpPr>
        <p:spPr>
          <a:xfrm>
            <a:off x="503544" y="3512556"/>
            <a:ext cx="2592311" cy="439737"/>
          </a:xfrm>
        </p:spPr>
        <p:txBody>
          <a:bodyPr>
            <a:noAutofit/>
          </a:bodyPr>
          <a:lstStyle>
            <a:lvl1pPr>
              <a:defRPr sz="2000">
                <a:solidFill>
                  <a:schemeClr val="accent1">
                    <a:lumMod val="50000"/>
                  </a:schemeClr>
                </a:solidFill>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866797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1-tur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778574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1-turq">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8873" y="1956390"/>
            <a:ext cx="2713066" cy="3698561"/>
          </a:xfrm>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56525B1-14D3-4043-96C3-3E66F944D188}" type="slidenum">
              <a:rPr lang="en-US" smtClean="0"/>
              <a:pPr/>
              <a:t>‹#›</a:t>
            </a:fld>
            <a:endParaRPr lang="en-US" dirty="0"/>
          </a:p>
        </p:txBody>
      </p:sp>
      <p:cxnSp>
        <p:nvCxnSpPr>
          <p:cNvPr id="7" name="Straight Connector 6"/>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28650" y="872203"/>
            <a:ext cx="3181350" cy="748147"/>
          </a:xfrm>
        </p:spPr>
        <p:txBody>
          <a:bodyPr anchor="t">
            <a:noAutofit/>
          </a:bodyPr>
          <a:lstStyle>
            <a:lvl1pPr>
              <a:defRPr sz="2800"/>
            </a:lvl1pPr>
          </a:lstStyle>
          <a:p>
            <a:r>
              <a:rPr lang="en-US" dirty="0"/>
              <a:t>Click to edit Master title style</a:t>
            </a:r>
          </a:p>
        </p:txBody>
      </p:sp>
      <p:sp>
        <p:nvSpPr>
          <p:cNvPr id="1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2382244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alphaModFix amt="56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19099" y="872203"/>
            <a:ext cx="3819525" cy="4976147"/>
          </a:xfrm>
          <a:prstGeom prst="rect">
            <a:avLst/>
          </a:prstGeom>
          <a:solidFill>
            <a:srgbClr val="003046">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872203"/>
            <a:ext cx="3028950" cy="1325563"/>
          </a:xfrm>
        </p:spPr>
        <p:txBody>
          <a:bodyPr>
            <a:normAutofit/>
          </a:bodyPr>
          <a:lstStyle>
            <a:lvl1pPr>
              <a:defRPr sz="2800">
                <a:solidFill>
                  <a:schemeClr val="bg1"/>
                </a:solidFill>
                <a:effectLst/>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856525B1-14D3-4043-96C3-3E66F944D188}" type="slidenum">
              <a:rPr lang="en-US" smtClean="0"/>
              <a:pPr/>
              <a:t>‹#›</a:t>
            </a:fld>
            <a:endParaRPr lang="en-US" dirty="0"/>
          </a:p>
        </p:txBody>
      </p:sp>
      <p:sp>
        <p:nvSpPr>
          <p:cNvPr id="8" name="Text Placeholder 7"/>
          <p:cNvSpPr>
            <a:spLocks noGrp="1"/>
          </p:cNvSpPr>
          <p:nvPr>
            <p:ph type="body" sz="quarter" idx="11"/>
          </p:nvPr>
        </p:nvSpPr>
        <p:spPr>
          <a:xfrm>
            <a:off x="628650" y="2466975"/>
            <a:ext cx="2819400" cy="3105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216774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19099" y="872203"/>
            <a:ext cx="3819525" cy="4976147"/>
          </a:xfrm>
          <a:prstGeom prst="rect">
            <a:avLst/>
          </a:prstGeom>
          <a:solidFill>
            <a:srgbClr val="003046">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49" y="872203"/>
            <a:ext cx="3019425" cy="1325563"/>
          </a:xfrm>
        </p:spPr>
        <p:txBody>
          <a:bodyPr>
            <a:normAutofit/>
          </a:bodyPr>
          <a:lstStyle>
            <a:lvl1pPr>
              <a:defRPr sz="2800">
                <a:solidFill>
                  <a:schemeClr val="bg1"/>
                </a:solidFill>
                <a:effectLst/>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856525B1-14D3-4043-96C3-3E66F944D188}" type="slidenum">
              <a:rPr lang="en-US" smtClean="0"/>
              <a:pPr/>
              <a:t>‹#›</a:t>
            </a:fld>
            <a:endParaRPr lang="en-US" dirty="0"/>
          </a:p>
        </p:txBody>
      </p:sp>
      <p:sp>
        <p:nvSpPr>
          <p:cNvPr id="8" name="Text Placeholder 7"/>
          <p:cNvSpPr>
            <a:spLocks noGrp="1"/>
          </p:cNvSpPr>
          <p:nvPr>
            <p:ph type="body" sz="quarter" idx="11"/>
          </p:nvPr>
        </p:nvSpPr>
        <p:spPr>
          <a:xfrm>
            <a:off x="628650" y="2466975"/>
            <a:ext cx="2819400" cy="3105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404" y="6385214"/>
            <a:ext cx="821564" cy="181176"/>
          </a:xfrm>
          <a:prstGeom prst="rect">
            <a:avLst/>
          </a:prstGeom>
        </p:spPr>
      </p:pic>
    </p:spTree>
    <p:extLst>
      <p:ext uri="{BB962C8B-B14F-4D97-AF65-F5344CB8AC3E}">
        <p14:creationId xmlns:p14="http://schemas.microsoft.com/office/powerpoint/2010/main" val="1016823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4800600" y="948403"/>
            <a:ext cx="3808310" cy="4976147"/>
          </a:xfrm>
          <a:prstGeom prst="rect">
            <a:avLst/>
          </a:prstGeom>
          <a:solidFill>
            <a:srgbClr val="003046">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10150" y="948403"/>
            <a:ext cx="3390900" cy="1325563"/>
          </a:xfrm>
        </p:spPr>
        <p:txBody>
          <a:bodyPr>
            <a:normAutofit/>
          </a:bodyPr>
          <a:lstStyle>
            <a:lvl1pPr algn="r">
              <a:defRPr sz="2800">
                <a:solidFill>
                  <a:schemeClr val="bg1"/>
                </a:solidFill>
                <a:effectLs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56525B1-14D3-4043-96C3-3E66F944D188}" type="slidenum">
              <a:rPr lang="en-US" smtClean="0"/>
              <a:pPr/>
              <a:t>‹#›</a:t>
            </a:fld>
            <a:endParaRPr lang="en-US" dirty="0"/>
          </a:p>
        </p:txBody>
      </p:sp>
      <p:sp>
        <p:nvSpPr>
          <p:cNvPr id="8" name="Text Placeholder 7"/>
          <p:cNvSpPr>
            <a:spLocks noGrp="1"/>
          </p:cNvSpPr>
          <p:nvPr>
            <p:ph type="body" sz="quarter" idx="11"/>
          </p:nvPr>
        </p:nvSpPr>
        <p:spPr>
          <a:xfrm>
            <a:off x="5010150" y="2543175"/>
            <a:ext cx="3390900" cy="3105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404" y="6385214"/>
            <a:ext cx="821564" cy="181176"/>
          </a:xfrm>
          <a:prstGeom prst="rect">
            <a:avLst/>
          </a:prstGeom>
        </p:spPr>
      </p:pic>
    </p:spTree>
    <p:extLst>
      <p:ext uri="{BB962C8B-B14F-4D97-AF65-F5344CB8AC3E}">
        <p14:creationId xmlns:p14="http://schemas.microsoft.com/office/powerpoint/2010/main" val="3370237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hart">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8314" y="2165230"/>
            <a:ext cx="7041890" cy="3496984"/>
          </a:xfrm>
        </p:spPr>
        <p:txBody>
          <a:bodyPr/>
          <a:lstStyle>
            <a:lvl1pPr>
              <a:defRPr>
                <a:solidFill>
                  <a:schemeClr val="bg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0" name="Straight Connector 9"/>
          <p:cNvCxnSpPr/>
          <p:nvPr/>
        </p:nvCxnSpPr>
        <p:spPr>
          <a:xfrm flipH="1">
            <a:off x="5015827" y="2452255"/>
            <a:ext cx="3456211" cy="4427564"/>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8650" y="0"/>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21553" y="0"/>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8650" y="665018"/>
            <a:ext cx="85932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71069" y="1591439"/>
            <a:ext cx="566246" cy="725386"/>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628650" y="872203"/>
            <a:ext cx="3181350" cy="748147"/>
          </a:xfrm>
        </p:spPr>
        <p:txBody>
          <a:bodyPr anchor="t">
            <a:noAutofit/>
          </a:bodyPr>
          <a:lstStyle>
            <a:lvl1pPr>
              <a:defRPr sz="2800">
                <a:solidFill>
                  <a:schemeClr val="bg1"/>
                </a:solidFill>
              </a:defRPr>
            </a:lvl1pPr>
          </a:lstStyle>
          <a:p>
            <a:r>
              <a:rPr lang="en-US"/>
              <a:t>Click to edit Master title style</a:t>
            </a:r>
            <a:endParaRPr lang="en-US" dirty="0"/>
          </a:p>
        </p:txBody>
      </p:sp>
      <p:sp>
        <p:nvSpPr>
          <p:cNvPr id="14" name="Text Placeholder 4"/>
          <p:cNvSpPr>
            <a:spLocks noGrp="1"/>
          </p:cNvSpPr>
          <p:nvPr>
            <p:ph type="body" sz="quarter" idx="15" hasCustomPrompt="1"/>
          </p:nvPr>
        </p:nvSpPr>
        <p:spPr>
          <a:xfrm>
            <a:off x="628678" y="1703609"/>
            <a:ext cx="2713038" cy="439737"/>
          </a:xfrm>
        </p:spPr>
        <p:txBody>
          <a:bodyPr>
            <a:noAutofit/>
          </a:bodyPr>
          <a:lstStyle>
            <a:lvl1pPr>
              <a:defRPr sz="2000">
                <a:solidFill>
                  <a:schemeClr val="bg1"/>
                </a:solidFill>
                <a:latin typeface="Century Gothic" panose="020B0502020202020204" pitchFamily="34" charset="0"/>
              </a:defRPr>
            </a:lvl1pPr>
          </a:lstStyle>
          <a:p>
            <a:pPr lvl="0"/>
            <a:r>
              <a:rPr lang="en-US" dirty="0"/>
              <a:t>Click to edit subtitle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404" y="6385214"/>
            <a:ext cx="821564" cy="181176"/>
          </a:xfrm>
          <a:prstGeom prst="rect">
            <a:avLst/>
          </a:prstGeom>
        </p:spPr>
      </p:pic>
    </p:spTree>
    <p:extLst>
      <p:ext uri="{BB962C8B-B14F-4D97-AF65-F5344CB8AC3E}">
        <p14:creationId xmlns:p14="http://schemas.microsoft.com/office/powerpoint/2010/main" val="869461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_Real Est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userDrawn="1"/>
        </p:nvCxnSpPr>
        <p:spPr>
          <a:xfrm>
            <a:off x="700039" y="4217934"/>
            <a:ext cx="2060868" cy="2640066"/>
          </a:xfrm>
          <a:prstGeom prst="line">
            <a:avLst/>
          </a:prstGeom>
          <a:ln w="9525">
            <a:solidFill>
              <a:schemeClr val="accent5">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8650" y="0"/>
            <a:ext cx="0" cy="6879819"/>
          </a:xfrm>
          <a:prstGeom prst="line">
            <a:avLst/>
          </a:prstGeom>
          <a:ln w="9525">
            <a:solidFill>
              <a:schemeClr val="accent5">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521553" y="0"/>
            <a:ext cx="0" cy="6879819"/>
          </a:xfrm>
          <a:prstGeom prst="line">
            <a:avLst/>
          </a:prstGeom>
          <a:ln w="9525">
            <a:solidFill>
              <a:schemeClr val="accent5">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571069" y="3606852"/>
            <a:ext cx="566246" cy="725386"/>
          </a:xfrm>
          <a:prstGeom prst="line">
            <a:avLst/>
          </a:prstGeom>
          <a:ln w="9525">
            <a:solidFill>
              <a:schemeClr val="accent5">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6044" y="3327265"/>
            <a:ext cx="550202" cy="704834"/>
          </a:xfrm>
          <a:prstGeom prst="line">
            <a:avLst/>
          </a:prstGeom>
          <a:ln w="9525">
            <a:solidFill>
              <a:schemeClr val="accent5">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736736" y="-13467"/>
            <a:ext cx="2717920" cy="3481774"/>
          </a:xfrm>
          <a:prstGeom prst="line">
            <a:avLst/>
          </a:prstGeom>
          <a:ln w="9525">
            <a:solidFill>
              <a:schemeClr val="accent5">
                <a:alpha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404" y="6385214"/>
            <a:ext cx="821564" cy="181176"/>
          </a:xfrm>
          <a:prstGeom prst="rect">
            <a:avLst/>
          </a:prstGeom>
        </p:spPr>
      </p:pic>
    </p:spTree>
    <p:extLst>
      <p:ext uri="{BB962C8B-B14F-4D97-AF65-F5344CB8AC3E}">
        <p14:creationId xmlns:p14="http://schemas.microsoft.com/office/powerpoint/2010/main" val="1140479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0" name="Straight Connector 9"/>
          <p:cNvCxnSpPr/>
          <p:nvPr/>
        </p:nvCxnSpPr>
        <p:spPr>
          <a:xfrm flipH="1">
            <a:off x="5015827" y="2452255"/>
            <a:ext cx="3456211" cy="4427564"/>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8650" y="0"/>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21553" y="0"/>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71069" y="1591439"/>
            <a:ext cx="566246" cy="725386"/>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1058314" y="2165230"/>
            <a:ext cx="7041890" cy="3496984"/>
          </a:xfrm>
        </p:spPr>
        <p:txBody>
          <a:bodyPr/>
          <a:lstStyle>
            <a:lvl1pPr>
              <a:defRPr>
                <a:solidFill>
                  <a:schemeClr val="bg1"/>
                </a:solidFill>
              </a:defRPr>
            </a:lvl1pPr>
          </a:lstStyle>
          <a:p>
            <a:pPr lvl="0"/>
            <a:r>
              <a:rPr lang="en-US"/>
              <a:t>Click to edit Master text styles</a:t>
            </a:r>
          </a:p>
        </p:txBody>
      </p:sp>
      <p:sp>
        <p:nvSpPr>
          <p:cNvPr id="18" name="Title 1"/>
          <p:cNvSpPr>
            <a:spLocks noGrp="1"/>
          </p:cNvSpPr>
          <p:nvPr>
            <p:ph type="title"/>
          </p:nvPr>
        </p:nvSpPr>
        <p:spPr>
          <a:xfrm>
            <a:off x="628650" y="872203"/>
            <a:ext cx="3181350" cy="748147"/>
          </a:xfrm>
        </p:spPr>
        <p:txBody>
          <a:bodyPr anchor="t">
            <a:noAutofit/>
          </a:bodyPr>
          <a:lstStyle>
            <a:lvl1pPr>
              <a:defRPr sz="2800">
                <a:solidFill>
                  <a:schemeClr val="bg1"/>
                </a:solidFill>
              </a:defRPr>
            </a:lvl1pPr>
          </a:lstStyle>
          <a:p>
            <a:r>
              <a:rPr lang="en-US"/>
              <a:t>Click to edit Master title style</a:t>
            </a:r>
            <a:endParaRPr lang="en-US" dirty="0"/>
          </a:p>
        </p:txBody>
      </p:sp>
      <p:sp>
        <p:nvSpPr>
          <p:cNvPr id="19" name="Text Placeholder 4"/>
          <p:cNvSpPr>
            <a:spLocks noGrp="1"/>
          </p:cNvSpPr>
          <p:nvPr>
            <p:ph type="body" sz="quarter" idx="15" hasCustomPrompt="1"/>
          </p:nvPr>
        </p:nvSpPr>
        <p:spPr>
          <a:xfrm>
            <a:off x="628678" y="1703609"/>
            <a:ext cx="2713038" cy="439737"/>
          </a:xfrm>
        </p:spPr>
        <p:txBody>
          <a:bodyPr>
            <a:noAutofit/>
          </a:bodyPr>
          <a:lstStyle>
            <a:lvl1pPr>
              <a:defRPr sz="2000">
                <a:solidFill>
                  <a:schemeClr val="bg1"/>
                </a:solidFill>
                <a:latin typeface="Century Gothic" panose="020B0502020202020204" pitchFamily="34" charset="0"/>
              </a:defRPr>
            </a:lvl1pPr>
          </a:lstStyle>
          <a:p>
            <a:pPr lvl="0"/>
            <a:r>
              <a:rPr lang="en-US" dirty="0"/>
              <a:t>Click to edit subtitle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0404" y="6385214"/>
            <a:ext cx="821564" cy="181176"/>
          </a:xfrm>
          <a:prstGeom prst="rect">
            <a:avLst/>
          </a:prstGeom>
        </p:spPr>
      </p:pic>
    </p:spTree>
    <p:extLst>
      <p:ext uri="{BB962C8B-B14F-4D97-AF65-F5344CB8AC3E}">
        <p14:creationId xmlns:p14="http://schemas.microsoft.com/office/powerpoint/2010/main" val="3468854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2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0" name="Straight Connector 9"/>
          <p:cNvCxnSpPr/>
          <p:nvPr/>
        </p:nvCxnSpPr>
        <p:spPr>
          <a:xfrm flipH="1">
            <a:off x="5015827" y="2452255"/>
            <a:ext cx="3456211" cy="4427564"/>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8650" y="0"/>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21553" y="0"/>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571069" y="1591439"/>
            <a:ext cx="566246" cy="725386"/>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1058314" y="2165230"/>
            <a:ext cx="7041890" cy="3496984"/>
          </a:xfrm>
        </p:spPr>
        <p:txBody>
          <a:bodyPr/>
          <a:lstStyle>
            <a:lvl1pPr>
              <a:defRPr>
                <a:solidFill>
                  <a:schemeClr val="bg1"/>
                </a:solidFill>
              </a:defRPr>
            </a:lvl1pPr>
          </a:lstStyle>
          <a:p>
            <a:pPr lvl="0"/>
            <a:r>
              <a:rPr lang="en-US"/>
              <a:t>Click to edit Master text styles</a:t>
            </a:r>
          </a:p>
        </p:txBody>
      </p:sp>
      <p:sp>
        <p:nvSpPr>
          <p:cNvPr id="18" name="Title 1"/>
          <p:cNvSpPr>
            <a:spLocks noGrp="1"/>
          </p:cNvSpPr>
          <p:nvPr>
            <p:ph type="title"/>
          </p:nvPr>
        </p:nvSpPr>
        <p:spPr>
          <a:xfrm>
            <a:off x="628650" y="872203"/>
            <a:ext cx="3181350" cy="748147"/>
          </a:xfrm>
        </p:spPr>
        <p:txBody>
          <a:bodyPr anchor="t">
            <a:noAutofit/>
          </a:bodyPr>
          <a:lstStyle>
            <a:lvl1pPr>
              <a:defRPr sz="2800">
                <a:solidFill>
                  <a:schemeClr val="bg1"/>
                </a:solidFill>
              </a:defRPr>
            </a:lvl1pPr>
          </a:lstStyle>
          <a:p>
            <a:r>
              <a:rPr lang="en-US"/>
              <a:t>Click to edit Master title style</a:t>
            </a:r>
            <a:endParaRPr lang="en-US" dirty="0"/>
          </a:p>
        </p:txBody>
      </p:sp>
      <p:sp>
        <p:nvSpPr>
          <p:cNvPr id="19" name="Text Placeholder 4"/>
          <p:cNvSpPr>
            <a:spLocks noGrp="1"/>
          </p:cNvSpPr>
          <p:nvPr>
            <p:ph type="body" sz="quarter" idx="15" hasCustomPrompt="1"/>
          </p:nvPr>
        </p:nvSpPr>
        <p:spPr>
          <a:xfrm>
            <a:off x="628678" y="1703609"/>
            <a:ext cx="2713038" cy="439737"/>
          </a:xfrm>
        </p:spPr>
        <p:txBody>
          <a:bodyPr>
            <a:noAutofit/>
          </a:bodyPr>
          <a:lstStyle>
            <a:lvl1pPr>
              <a:defRPr sz="2000">
                <a:solidFill>
                  <a:schemeClr val="bg1"/>
                </a:solidFill>
                <a:latin typeface="Century Gothic" panose="020B0502020202020204" pitchFamily="34" charset="0"/>
              </a:defRPr>
            </a:lvl1pPr>
          </a:lstStyle>
          <a:p>
            <a:pPr lvl="0"/>
            <a:r>
              <a:rPr lang="en-US" dirty="0"/>
              <a:t>Click to edit subtitle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404" y="6385214"/>
            <a:ext cx="821564" cy="181176"/>
          </a:xfrm>
          <a:prstGeom prst="rect">
            <a:avLst/>
          </a:prstGeom>
        </p:spPr>
      </p:pic>
    </p:spTree>
    <p:extLst>
      <p:ext uri="{BB962C8B-B14F-4D97-AF65-F5344CB8AC3E}">
        <p14:creationId xmlns:p14="http://schemas.microsoft.com/office/powerpoint/2010/main" val="2947365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chart">
    <p:bg>
      <p:bgPr>
        <a:solidFill>
          <a:schemeClr val="accent4">
            <a:lumMod val="75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0" name="Straight Connector 9"/>
          <p:cNvCxnSpPr/>
          <p:nvPr/>
        </p:nvCxnSpPr>
        <p:spPr>
          <a:xfrm flipH="1">
            <a:off x="5015827" y="2452255"/>
            <a:ext cx="3456211" cy="4427564"/>
          </a:xfrm>
          <a:prstGeom prst="line">
            <a:avLst/>
          </a:prstGeom>
          <a:ln>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8650" y="0"/>
            <a:ext cx="0" cy="6879819"/>
          </a:xfrm>
          <a:prstGeom prst="line">
            <a:avLst/>
          </a:prstGeom>
          <a:ln>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21553" y="0"/>
            <a:ext cx="0" cy="6879819"/>
          </a:xfrm>
          <a:prstGeom prst="line">
            <a:avLst/>
          </a:prstGeom>
          <a:ln>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8650" y="665018"/>
            <a:ext cx="85932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571069" y="1591439"/>
            <a:ext cx="572932" cy="733952"/>
          </a:xfrm>
          <a:prstGeom prst="line">
            <a:avLst/>
          </a:prstGeom>
          <a:ln>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
          </p:nvPr>
        </p:nvSpPr>
        <p:spPr>
          <a:xfrm>
            <a:off x="1058314" y="2165230"/>
            <a:ext cx="7041890" cy="3496984"/>
          </a:xfrm>
        </p:spPr>
        <p:txBody>
          <a:bodyPr/>
          <a:lstStyle>
            <a:lvl1pPr>
              <a:defRPr>
                <a:solidFill>
                  <a:schemeClr val="bg1"/>
                </a:solidFill>
              </a:defRPr>
            </a:lvl1pPr>
          </a:lstStyle>
          <a:p>
            <a:pPr lvl="0"/>
            <a:r>
              <a:rPr lang="en-US"/>
              <a:t>Click to edit Master text styles</a:t>
            </a:r>
          </a:p>
        </p:txBody>
      </p:sp>
      <p:sp>
        <p:nvSpPr>
          <p:cNvPr id="14" name="Title 1"/>
          <p:cNvSpPr>
            <a:spLocks noGrp="1"/>
          </p:cNvSpPr>
          <p:nvPr>
            <p:ph type="title"/>
          </p:nvPr>
        </p:nvSpPr>
        <p:spPr>
          <a:xfrm>
            <a:off x="628650" y="872203"/>
            <a:ext cx="3181350" cy="748147"/>
          </a:xfrm>
        </p:spPr>
        <p:txBody>
          <a:bodyPr anchor="t">
            <a:noAutofit/>
          </a:bodyPr>
          <a:lstStyle>
            <a:lvl1pPr>
              <a:defRPr sz="2800">
                <a:solidFill>
                  <a:schemeClr val="bg1"/>
                </a:solidFill>
              </a:defRPr>
            </a:lvl1pPr>
          </a:lstStyle>
          <a:p>
            <a:r>
              <a:rPr lang="en-US"/>
              <a:t>Click to edit Master title style</a:t>
            </a:r>
            <a:endParaRPr lang="en-US" dirty="0"/>
          </a:p>
        </p:txBody>
      </p:sp>
      <p:sp>
        <p:nvSpPr>
          <p:cNvPr id="18" name="Text Placeholder 4"/>
          <p:cNvSpPr>
            <a:spLocks noGrp="1"/>
          </p:cNvSpPr>
          <p:nvPr>
            <p:ph type="body" sz="quarter" idx="15" hasCustomPrompt="1"/>
          </p:nvPr>
        </p:nvSpPr>
        <p:spPr>
          <a:xfrm>
            <a:off x="628678" y="1703609"/>
            <a:ext cx="2713038" cy="439737"/>
          </a:xfrm>
        </p:spPr>
        <p:txBody>
          <a:bodyPr>
            <a:noAutofit/>
          </a:bodyPr>
          <a:lstStyle>
            <a:lvl1pPr>
              <a:defRPr sz="2000">
                <a:solidFill>
                  <a:schemeClr val="bg1"/>
                </a:solidFill>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404" y="6385214"/>
            <a:ext cx="821564" cy="181176"/>
          </a:xfrm>
          <a:prstGeom prst="rect">
            <a:avLst/>
          </a:prstGeom>
        </p:spPr>
      </p:pic>
    </p:spTree>
    <p:extLst>
      <p:ext uri="{BB962C8B-B14F-4D97-AF65-F5344CB8AC3E}">
        <p14:creationId xmlns:p14="http://schemas.microsoft.com/office/powerpoint/2010/main" val="3452463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persimmon">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9" name="Straight Connector 8"/>
          <p:cNvCxnSpPr/>
          <p:nvPr/>
        </p:nvCxnSpPr>
        <p:spPr>
          <a:xfrm>
            <a:off x="689956" y="1902227"/>
            <a:ext cx="3868537" cy="4955773"/>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883350" y="-21819"/>
            <a:ext cx="2579006" cy="3303825"/>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8650" y="0"/>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21553" y="0"/>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63" y="1018362"/>
            <a:ext cx="593704" cy="76056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96415" y="3453742"/>
            <a:ext cx="547585" cy="701481"/>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
          </p:nvPr>
        </p:nvSpPr>
        <p:spPr>
          <a:xfrm>
            <a:off x="1058314" y="2341964"/>
            <a:ext cx="7041890" cy="3320250"/>
          </a:xfrm>
        </p:spPr>
        <p:txBody>
          <a:bodyPr/>
          <a:lstStyle>
            <a:lvl1pPr>
              <a:defRPr>
                <a:solidFill>
                  <a:schemeClr val="tx1"/>
                </a:solidFill>
              </a:defRPr>
            </a:lvl1pPr>
          </a:lstStyle>
          <a:p>
            <a:pPr lvl="0"/>
            <a:r>
              <a:rPr lang="en-US"/>
              <a:t>Click to edit Master text styles</a:t>
            </a:r>
          </a:p>
        </p:txBody>
      </p:sp>
      <p:sp>
        <p:nvSpPr>
          <p:cNvPr id="19"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2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2156778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9956" y="1902227"/>
            <a:ext cx="3868537" cy="4955773"/>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83350" y="-21819"/>
            <a:ext cx="2579006" cy="3303825"/>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8650" y="0"/>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21553" y="0"/>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63" y="1018362"/>
            <a:ext cx="593704" cy="76056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96415" y="3453742"/>
            <a:ext cx="547585" cy="701481"/>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1058314" y="2341964"/>
            <a:ext cx="7041890" cy="3320250"/>
          </a:xfrm>
        </p:spPr>
        <p:txBody>
          <a:bodyPr/>
          <a:lstStyle>
            <a:lvl1pPr>
              <a:defRPr>
                <a:solidFill>
                  <a:schemeClr val="tx1"/>
                </a:solidFill>
              </a:defRPr>
            </a:lvl1pPr>
          </a:lstStyle>
          <a:p>
            <a:pPr lvl="0"/>
            <a:r>
              <a:rPr lang="en-US"/>
              <a:t>Click to edit Master text styles</a:t>
            </a:r>
          </a:p>
        </p:txBody>
      </p:sp>
      <p:sp>
        <p:nvSpPr>
          <p:cNvPr id="16"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2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511777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9956" y="1902227"/>
            <a:ext cx="3868537" cy="4955773"/>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83350" y="-21819"/>
            <a:ext cx="2579006" cy="3303825"/>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8650" y="0"/>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21553" y="0"/>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63" y="1018362"/>
            <a:ext cx="593704" cy="76056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96415" y="3453742"/>
            <a:ext cx="547585" cy="701481"/>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1058314" y="2341964"/>
            <a:ext cx="7041890" cy="3320250"/>
          </a:xfrm>
        </p:spPr>
        <p:txBody>
          <a:bodyPr/>
          <a:lstStyle>
            <a:lvl1pPr>
              <a:defRPr>
                <a:solidFill>
                  <a:schemeClr val="tx1"/>
                </a:solidFill>
              </a:defRPr>
            </a:lvl1pPr>
          </a:lstStyle>
          <a:p>
            <a:pPr lvl="0"/>
            <a:r>
              <a:rPr lang="en-US"/>
              <a:t>Click to edit Master text styles</a:t>
            </a:r>
          </a:p>
        </p:txBody>
      </p:sp>
      <p:sp>
        <p:nvSpPr>
          <p:cNvPr id="21"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22"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881711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0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628650" y="665018"/>
            <a:ext cx="85932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9956" y="1902227"/>
            <a:ext cx="3868537" cy="4955773"/>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83350" y="-21819"/>
            <a:ext cx="2579006" cy="3303825"/>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8650" y="0"/>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21553" y="0"/>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63" y="1018362"/>
            <a:ext cx="593704" cy="760562"/>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96415" y="3453742"/>
            <a:ext cx="547585" cy="701481"/>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1058314" y="2341964"/>
            <a:ext cx="7041890" cy="3320250"/>
          </a:xfrm>
        </p:spPr>
        <p:txBody>
          <a:bodyPr/>
          <a:lstStyle>
            <a:lvl1pPr>
              <a:defRPr>
                <a:solidFill>
                  <a:schemeClr val="tx1"/>
                </a:solidFill>
              </a:defRPr>
            </a:lvl1pPr>
          </a:lstStyle>
          <a:p>
            <a:pPr lvl="0"/>
            <a:r>
              <a:rPr lang="en-US"/>
              <a:t>Click to edit Master text styles</a:t>
            </a:r>
          </a:p>
        </p:txBody>
      </p:sp>
      <p:sp>
        <p:nvSpPr>
          <p:cNvPr id="21"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22"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92150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char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35383" y="636171"/>
            <a:ext cx="0" cy="57476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513013" cy="3316288"/>
          </a:xfrm>
        </p:spPr>
        <p:txBody>
          <a:bodyPr/>
          <a:lstStyle/>
          <a:p>
            <a:pPr lvl="0"/>
            <a:r>
              <a:rPr lang="en-US"/>
              <a:t>Click to edit Master text styles</a:t>
            </a:r>
          </a:p>
        </p:txBody>
      </p:sp>
      <p:sp>
        <p:nvSpPr>
          <p:cNvPr id="10"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2"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3503732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_char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543300" y="636171"/>
            <a:ext cx="0" cy="57476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775139" cy="3316288"/>
          </a:xfrm>
        </p:spPr>
        <p:txBody>
          <a:bodyPr/>
          <a:lstStyle/>
          <a:p>
            <a:pPr lvl="0"/>
            <a:r>
              <a:rPr lang="en-US"/>
              <a:t>Click to edit Master text styles</a:t>
            </a:r>
          </a:p>
        </p:txBody>
      </p:sp>
      <p:sp>
        <p:nvSpPr>
          <p:cNvPr id="10"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2"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329087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_char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628650" y="665018"/>
            <a:ext cx="85932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35383" y="636171"/>
            <a:ext cx="0" cy="5747657"/>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513013" cy="3316288"/>
          </a:xfrm>
        </p:spPr>
        <p:txBody>
          <a:bodyPr/>
          <a:lstStyle/>
          <a:p>
            <a:pPr lvl="0"/>
            <a:r>
              <a:rPr lang="en-US"/>
              <a:t>Click to edit Master text styles</a:t>
            </a:r>
          </a:p>
        </p:txBody>
      </p:sp>
      <p:sp>
        <p:nvSpPr>
          <p:cNvPr id="9"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3081133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ime">
    <p:spTree>
      <p:nvGrpSpPr>
        <p:cNvPr id="1" name=""/>
        <p:cNvGrpSpPr/>
        <p:nvPr/>
      </p:nvGrpSpPr>
      <p:grpSpPr>
        <a:xfrm>
          <a:off x="0" y="0"/>
          <a:ext cx="0" cy="0"/>
          <a:chOff x="0" y="0"/>
          <a:chExt cx="0" cy="0"/>
        </a:xfrm>
      </p:grpSpPr>
      <p:sp>
        <p:nvSpPr>
          <p:cNvPr id="8" name="Rectangle 7"/>
          <p:cNvSpPr/>
          <p:nvPr/>
        </p:nvSpPr>
        <p:spPr>
          <a:xfrm>
            <a:off x="628650" y="358231"/>
            <a:ext cx="1283277" cy="349135"/>
          </a:xfrm>
          <a:prstGeom prst="rect">
            <a:avLst/>
          </a:prstGeom>
          <a:pattFill prst="dk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1"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453428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1_char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543300" y="636171"/>
            <a:ext cx="0" cy="57476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775139" cy="3316288"/>
          </a:xfrm>
        </p:spPr>
        <p:txBody>
          <a:bodyPr/>
          <a:lstStyle/>
          <a:p>
            <a:pPr lvl="0"/>
            <a:r>
              <a:rPr lang="en-US"/>
              <a:t>Click to edit Master text styles</a:t>
            </a:r>
          </a:p>
        </p:txBody>
      </p:sp>
      <p:sp>
        <p:nvSpPr>
          <p:cNvPr id="9"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3549129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red and turq">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35383" y="636171"/>
            <a:ext cx="0" cy="5747657"/>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513013" cy="3316288"/>
          </a:xfrm>
        </p:spPr>
        <p:txBody>
          <a:bodyPr/>
          <a:lstStyle/>
          <a:p>
            <a:pPr lvl="0"/>
            <a:r>
              <a:rPr lang="en-US"/>
              <a:t>Click to edit Master text styles</a:t>
            </a:r>
          </a:p>
        </p:txBody>
      </p:sp>
      <p:sp>
        <p:nvSpPr>
          <p:cNvPr id="9"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565038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ed and turq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543300" y="636171"/>
            <a:ext cx="0" cy="57476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775139" cy="3316288"/>
          </a:xfrm>
        </p:spPr>
        <p:txBody>
          <a:bodyPr/>
          <a:lstStyle/>
          <a:p>
            <a:pPr lvl="0"/>
            <a:r>
              <a:rPr lang="en-US"/>
              <a:t>Click to edit Master text styles</a:t>
            </a:r>
          </a:p>
        </p:txBody>
      </p:sp>
      <p:sp>
        <p:nvSpPr>
          <p:cNvPr id="9"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062144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range and turq">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35383" y="636171"/>
            <a:ext cx="0" cy="5747657"/>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513013" cy="3316288"/>
          </a:xfrm>
        </p:spPr>
        <p:txBody>
          <a:bodyPr/>
          <a:lstStyle/>
          <a:p>
            <a:pPr lvl="0"/>
            <a:r>
              <a:rPr lang="en-US"/>
              <a:t>Click to edit Master text styles</a:t>
            </a:r>
          </a:p>
        </p:txBody>
      </p:sp>
      <p:sp>
        <p:nvSpPr>
          <p:cNvPr id="9"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2484053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orange and turq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543300" y="636171"/>
            <a:ext cx="0" cy="57476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775139" cy="3316288"/>
          </a:xfrm>
        </p:spPr>
        <p:txBody>
          <a:bodyPr/>
          <a:lstStyle/>
          <a:p>
            <a:pPr lvl="0"/>
            <a:r>
              <a:rPr lang="en-US"/>
              <a:t>Click to edit Master text styles</a:t>
            </a:r>
          </a:p>
        </p:txBody>
      </p:sp>
      <p:sp>
        <p:nvSpPr>
          <p:cNvPr id="9"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234146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urq and oran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35383" y="636171"/>
            <a:ext cx="0" cy="574765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513013" cy="3316288"/>
          </a:xfrm>
        </p:spPr>
        <p:txBody>
          <a:bodyPr/>
          <a:lstStyle/>
          <a:p>
            <a:pPr lvl="0"/>
            <a:r>
              <a:rPr lang="en-US"/>
              <a:t>Click to edit Master text styles</a:t>
            </a:r>
          </a:p>
        </p:txBody>
      </p:sp>
      <p:sp>
        <p:nvSpPr>
          <p:cNvPr id="9"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223076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urq and orange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4023" y="872204"/>
            <a:ext cx="3524697" cy="3708082"/>
          </a:xfrm>
        </p:spPr>
        <p:txBody>
          <a:bodyPr/>
          <a:lstStyle>
            <a:lvl1pPr>
              <a:defRPr>
                <a:solidFill>
                  <a:schemeClr val="tx1"/>
                </a:solidFill>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p:nvCxnSpPr>
        <p:spPr>
          <a:xfrm>
            <a:off x="628650" y="665018"/>
            <a:ext cx="85932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543300" y="636171"/>
            <a:ext cx="0" cy="574765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p:nvPr>
        </p:nvSpPr>
        <p:spPr>
          <a:xfrm>
            <a:off x="674643" y="2576887"/>
            <a:ext cx="2775139" cy="3316288"/>
          </a:xfrm>
        </p:spPr>
        <p:txBody>
          <a:bodyPr/>
          <a:lstStyle/>
          <a:p>
            <a:pPr lvl="0"/>
            <a:r>
              <a:rPr lang="en-US"/>
              <a:t>Click to edit Master text styles</a:t>
            </a:r>
          </a:p>
        </p:txBody>
      </p:sp>
      <p:sp>
        <p:nvSpPr>
          <p:cNvPr id="9" name="Title 1"/>
          <p:cNvSpPr>
            <a:spLocks noGrp="1"/>
          </p:cNvSpPr>
          <p:nvPr>
            <p:ph type="title"/>
          </p:nvPr>
        </p:nvSpPr>
        <p:spPr>
          <a:xfrm>
            <a:off x="628650" y="872203"/>
            <a:ext cx="2800350" cy="1174306"/>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20465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755067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Slide_Real Est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78171" y="0"/>
            <a:ext cx="4320331"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5883350" y="0"/>
            <a:ext cx="2577069" cy="3301343"/>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29942" y="0"/>
            <a:ext cx="0" cy="6879819"/>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38" y="634828"/>
            <a:ext cx="1079252" cy="237436"/>
          </a:xfrm>
          <a:prstGeom prst="rect">
            <a:avLst/>
          </a:prstGeom>
        </p:spPr>
      </p:pic>
    </p:spTree>
    <p:extLst>
      <p:ext uri="{BB962C8B-B14F-4D97-AF65-F5344CB8AC3E}">
        <p14:creationId xmlns:p14="http://schemas.microsoft.com/office/powerpoint/2010/main" val="3203564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YLE GUIDE ONLY">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sp>
        <p:nvSpPr>
          <p:cNvPr id="51" name="Title 3"/>
          <p:cNvSpPr>
            <a:spLocks noGrp="1"/>
          </p:cNvSpPr>
          <p:nvPr>
            <p:ph type="title" hasCustomPrompt="1"/>
          </p:nvPr>
        </p:nvSpPr>
        <p:spPr>
          <a:xfrm>
            <a:off x="628649" y="872204"/>
            <a:ext cx="3318953" cy="822682"/>
          </a:xfrm>
        </p:spPr>
        <p:txBody>
          <a:bodyPr anchor="t" anchorCtr="0">
            <a:noAutofit/>
          </a:bodyPr>
          <a:lstStyle>
            <a:lvl1pPr>
              <a:defRPr/>
            </a:lvl1pPr>
          </a:lstStyle>
          <a:p>
            <a:r>
              <a:rPr lang="en-US" sz="2800" dirty="0">
                <a:solidFill>
                  <a:schemeClr val="tx2">
                    <a:lumMod val="90000"/>
                    <a:lumOff val="10000"/>
                  </a:schemeClr>
                </a:solidFill>
              </a:rPr>
              <a:t>PUBLIC ENTITY</a:t>
            </a:r>
            <a:br>
              <a:rPr lang="en-US" dirty="0">
                <a:solidFill>
                  <a:schemeClr val="tx2">
                    <a:lumMod val="90000"/>
                    <a:lumOff val="10000"/>
                  </a:schemeClr>
                </a:solidFill>
              </a:rPr>
            </a:br>
            <a:r>
              <a:rPr lang="en-US" sz="1800" b="0" dirty="0">
                <a:solidFill>
                  <a:schemeClr val="tx2">
                    <a:lumMod val="90000"/>
                    <a:lumOff val="10000"/>
                  </a:schemeClr>
                </a:solidFill>
              </a:rPr>
              <a:t>Colors and Fonts</a:t>
            </a:r>
            <a:endParaRPr lang="en-US" dirty="0">
              <a:solidFill>
                <a:schemeClr val="tx2">
                  <a:lumMod val="90000"/>
                  <a:lumOff val="10000"/>
                </a:schemeClr>
              </a:solidFill>
            </a:endParaRPr>
          </a:p>
        </p:txBody>
      </p:sp>
      <p:sp>
        <p:nvSpPr>
          <p:cNvPr id="54" name="Rectangle 53"/>
          <p:cNvSpPr/>
          <p:nvPr userDrawn="1"/>
        </p:nvSpPr>
        <p:spPr>
          <a:xfrm>
            <a:off x="4213292" y="911562"/>
            <a:ext cx="986525" cy="274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userDrawn="1"/>
        </p:nvSpPr>
        <p:spPr>
          <a:xfrm>
            <a:off x="6597885" y="912840"/>
            <a:ext cx="986525" cy="274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userDrawn="1"/>
        </p:nvSpPr>
        <p:spPr>
          <a:xfrm>
            <a:off x="5417275" y="911562"/>
            <a:ext cx="986525"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userDrawn="1"/>
        </p:nvSpPr>
        <p:spPr>
          <a:xfrm>
            <a:off x="7772323" y="911562"/>
            <a:ext cx="986525"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userDrawn="1"/>
        </p:nvSpPr>
        <p:spPr>
          <a:xfrm>
            <a:off x="4213292" y="1694885"/>
            <a:ext cx="986525"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userDrawn="1"/>
        </p:nvSpPr>
        <p:spPr>
          <a:xfrm>
            <a:off x="5399636" y="1694885"/>
            <a:ext cx="986525"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userDrawn="1"/>
        </p:nvSpPr>
        <p:spPr>
          <a:xfrm>
            <a:off x="6585980" y="1694885"/>
            <a:ext cx="986525" cy="274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userDrawn="1"/>
        </p:nvSpPr>
        <p:spPr>
          <a:xfrm>
            <a:off x="7772323" y="1694885"/>
            <a:ext cx="986525" cy="27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userDrawn="1"/>
        </p:nvSpPr>
        <p:spPr>
          <a:xfrm>
            <a:off x="4228699" y="1163177"/>
            <a:ext cx="955710" cy="415498"/>
          </a:xfrm>
          <a:prstGeom prst="rect">
            <a:avLst/>
          </a:prstGeom>
          <a:noFill/>
        </p:spPr>
        <p:txBody>
          <a:bodyPr wrap="none" rtlCol="0">
            <a:spAutoFit/>
          </a:bodyPr>
          <a:lstStyle/>
          <a:p>
            <a:pPr algn="ctr"/>
            <a:r>
              <a:rPr lang="en-US" sz="1050" b="1" dirty="0"/>
              <a:t>Sherpa</a:t>
            </a:r>
          </a:p>
          <a:p>
            <a:pPr algn="ctr"/>
            <a:r>
              <a:rPr lang="en-US" sz="1050" dirty="0"/>
              <a:t>RGB: 0, 46, 66</a:t>
            </a:r>
          </a:p>
        </p:txBody>
      </p:sp>
      <p:sp>
        <p:nvSpPr>
          <p:cNvPr id="63" name="TextBox 62"/>
          <p:cNvSpPr txBox="1"/>
          <p:nvPr userDrawn="1"/>
        </p:nvSpPr>
        <p:spPr>
          <a:xfrm>
            <a:off x="6516341" y="1164454"/>
            <a:ext cx="1162498" cy="415498"/>
          </a:xfrm>
          <a:prstGeom prst="rect">
            <a:avLst/>
          </a:prstGeom>
          <a:noFill/>
        </p:spPr>
        <p:txBody>
          <a:bodyPr wrap="none" rtlCol="0">
            <a:spAutoFit/>
          </a:bodyPr>
          <a:lstStyle/>
          <a:p>
            <a:pPr algn="ctr"/>
            <a:r>
              <a:rPr lang="en-US" sz="1050" b="1" dirty="0"/>
              <a:t>Viridian</a:t>
            </a:r>
          </a:p>
          <a:p>
            <a:pPr algn="ctr"/>
            <a:r>
              <a:rPr lang="en-US" sz="1050" dirty="0"/>
              <a:t>RGB: 61, 126, 119</a:t>
            </a:r>
          </a:p>
        </p:txBody>
      </p:sp>
      <p:sp>
        <p:nvSpPr>
          <p:cNvPr id="64" name="TextBox 63"/>
          <p:cNvSpPr txBox="1"/>
          <p:nvPr userDrawn="1"/>
        </p:nvSpPr>
        <p:spPr>
          <a:xfrm>
            <a:off x="5398217" y="1163176"/>
            <a:ext cx="1024639" cy="415498"/>
          </a:xfrm>
          <a:prstGeom prst="rect">
            <a:avLst/>
          </a:prstGeom>
          <a:noFill/>
        </p:spPr>
        <p:txBody>
          <a:bodyPr wrap="none" rtlCol="0">
            <a:spAutoFit/>
          </a:bodyPr>
          <a:lstStyle/>
          <a:p>
            <a:pPr algn="ctr"/>
            <a:r>
              <a:rPr lang="en-US" sz="1050" b="1" dirty="0"/>
              <a:t>Deep Sea</a:t>
            </a:r>
          </a:p>
          <a:p>
            <a:pPr algn="ctr"/>
            <a:r>
              <a:rPr lang="en-US" sz="1050" dirty="0"/>
              <a:t>RGB: 12, 71, 81</a:t>
            </a:r>
          </a:p>
        </p:txBody>
      </p:sp>
      <p:sp>
        <p:nvSpPr>
          <p:cNvPr id="65" name="TextBox 64"/>
          <p:cNvSpPr txBox="1"/>
          <p:nvPr userDrawn="1"/>
        </p:nvSpPr>
        <p:spPr>
          <a:xfrm>
            <a:off x="7684335" y="1163175"/>
            <a:ext cx="1162498" cy="415498"/>
          </a:xfrm>
          <a:prstGeom prst="rect">
            <a:avLst/>
          </a:prstGeom>
          <a:noFill/>
        </p:spPr>
        <p:txBody>
          <a:bodyPr wrap="none" rtlCol="0">
            <a:spAutoFit/>
          </a:bodyPr>
          <a:lstStyle/>
          <a:p>
            <a:pPr algn="ctr"/>
            <a:r>
              <a:rPr lang="en-US" sz="1050" b="1" dirty="0"/>
              <a:t>Turquoise</a:t>
            </a:r>
          </a:p>
          <a:p>
            <a:pPr algn="ctr"/>
            <a:r>
              <a:rPr lang="en-US" sz="1050" dirty="0"/>
              <a:t>RGB: 71, 197, 202</a:t>
            </a:r>
          </a:p>
        </p:txBody>
      </p:sp>
      <p:sp>
        <p:nvSpPr>
          <p:cNvPr id="66" name="TextBox 65"/>
          <p:cNvSpPr txBox="1"/>
          <p:nvPr userDrawn="1"/>
        </p:nvSpPr>
        <p:spPr>
          <a:xfrm>
            <a:off x="4221336" y="1957105"/>
            <a:ext cx="955710" cy="415498"/>
          </a:xfrm>
          <a:prstGeom prst="rect">
            <a:avLst/>
          </a:prstGeom>
          <a:noFill/>
        </p:spPr>
        <p:txBody>
          <a:bodyPr wrap="none" rtlCol="0">
            <a:spAutoFit/>
          </a:bodyPr>
          <a:lstStyle/>
          <a:p>
            <a:pPr algn="ctr"/>
            <a:r>
              <a:rPr lang="en-US" sz="1050" b="1" dirty="0"/>
              <a:t>Lime</a:t>
            </a:r>
          </a:p>
          <a:p>
            <a:pPr algn="ctr"/>
            <a:r>
              <a:rPr lang="en-US" sz="1050" dirty="0"/>
              <a:t>RGB: 0, 46, 66</a:t>
            </a:r>
          </a:p>
        </p:txBody>
      </p:sp>
      <p:sp>
        <p:nvSpPr>
          <p:cNvPr id="67" name="TextBox 66"/>
          <p:cNvSpPr txBox="1"/>
          <p:nvPr userDrawn="1"/>
        </p:nvSpPr>
        <p:spPr>
          <a:xfrm>
            <a:off x="5318092" y="1957105"/>
            <a:ext cx="1162498" cy="415498"/>
          </a:xfrm>
          <a:prstGeom prst="rect">
            <a:avLst/>
          </a:prstGeom>
          <a:noFill/>
        </p:spPr>
        <p:txBody>
          <a:bodyPr wrap="none" rtlCol="0">
            <a:spAutoFit/>
          </a:bodyPr>
          <a:lstStyle/>
          <a:p>
            <a:pPr algn="ctr"/>
            <a:r>
              <a:rPr lang="en-US" sz="1050" b="1" dirty="0"/>
              <a:t>Chartreuse</a:t>
            </a:r>
          </a:p>
          <a:p>
            <a:pPr algn="ctr"/>
            <a:r>
              <a:rPr lang="en-US" sz="1050" dirty="0"/>
              <a:t>RGB: 187, 213, 49</a:t>
            </a:r>
          </a:p>
        </p:txBody>
      </p:sp>
      <p:sp>
        <p:nvSpPr>
          <p:cNvPr id="68" name="TextBox 67"/>
          <p:cNvSpPr txBox="1"/>
          <p:nvPr userDrawn="1"/>
        </p:nvSpPr>
        <p:spPr>
          <a:xfrm>
            <a:off x="6497993" y="1957105"/>
            <a:ext cx="1162498" cy="415498"/>
          </a:xfrm>
          <a:prstGeom prst="rect">
            <a:avLst/>
          </a:prstGeom>
          <a:noFill/>
        </p:spPr>
        <p:txBody>
          <a:bodyPr wrap="none" rtlCol="0">
            <a:spAutoFit/>
          </a:bodyPr>
          <a:lstStyle/>
          <a:p>
            <a:pPr algn="ctr"/>
            <a:r>
              <a:rPr lang="en-US" sz="1050" b="1" dirty="0"/>
              <a:t>Persimmon</a:t>
            </a:r>
          </a:p>
          <a:p>
            <a:pPr algn="ctr"/>
            <a:r>
              <a:rPr lang="en-US" sz="1050" dirty="0"/>
              <a:t>RGB: 222, 141, 54</a:t>
            </a:r>
          </a:p>
        </p:txBody>
      </p:sp>
      <p:sp>
        <p:nvSpPr>
          <p:cNvPr id="69" name="TextBox 68"/>
          <p:cNvSpPr txBox="1"/>
          <p:nvPr userDrawn="1"/>
        </p:nvSpPr>
        <p:spPr>
          <a:xfrm>
            <a:off x="7538464" y="1957104"/>
            <a:ext cx="1454245" cy="415498"/>
          </a:xfrm>
          <a:prstGeom prst="rect">
            <a:avLst/>
          </a:prstGeom>
          <a:noFill/>
        </p:spPr>
        <p:txBody>
          <a:bodyPr wrap="none" rtlCol="0">
            <a:spAutoFit/>
          </a:bodyPr>
          <a:lstStyle/>
          <a:p>
            <a:pPr algn="ctr"/>
            <a:r>
              <a:rPr lang="en-US" sz="1050" b="1" dirty="0"/>
              <a:t>Tomato (Toe-mah-toe)</a:t>
            </a:r>
          </a:p>
          <a:p>
            <a:pPr algn="ctr"/>
            <a:r>
              <a:rPr lang="en-US" sz="1050" dirty="0"/>
              <a:t>RGB: 236, 35, 42</a:t>
            </a:r>
          </a:p>
        </p:txBody>
      </p:sp>
      <p:sp>
        <p:nvSpPr>
          <p:cNvPr id="70" name="TextBox 69"/>
          <p:cNvSpPr txBox="1"/>
          <p:nvPr userDrawn="1"/>
        </p:nvSpPr>
        <p:spPr>
          <a:xfrm>
            <a:off x="3948439" y="2948539"/>
            <a:ext cx="748923" cy="338554"/>
          </a:xfrm>
          <a:prstGeom prst="rect">
            <a:avLst/>
          </a:prstGeom>
          <a:noFill/>
        </p:spPr>
        <p:txBody>
          <a:bodyPr wrap="none" rtlCol="0">
            <a:spAutoFit/>
          </a:bodyPr>
          <a:lstStyle/>
          <a:p>
            <a:r>
              <a:rPr lang="en-US" sz="1600" dirty="0">
                <a:solidFill>
                  <a:schemeClr val="tx1">
                    <a:lumMod val="50000"/>
                    <a:lumOff val="50000"/>
                  </a:schemeClr>
                </a:solidFill>
                <a:latin typeface="Century Gothic" panose="020B0502020202020204" pitchFamily="34" charset="0"/>
              </a:rPr>
              <a:t>Fonts:</a:t>
            </a:r>
          </a:p>
        </p:txBody>
      </p:sp>
      <p:sp>
        <p:nvSpPr>
          <p:cNvPr id="71" name="TextBox 70"/>
          <p:cNvSpPr txBox="1"/>
          <p:nvPr userDrawn="1"/>
        </p:nvSpPr>
        <p:spPr>
          <a:xfrm>
            <a:off x="6666911" y="3427014"/>
            <a:ext cx="1896673" cy="523220"/>
          </a:xfrm>
          <a:prstGeom prst="rect">
            <a:avLst/>
          </a:prstGeom>
          <a:noFill/>
        </p:spPr>
        <p:txBody>
          <a:bodyPr wrap="none" rtlCol="0">
            <a:spAutoFit/>
          </a:bodyPr>
          <a:lstStyle/>
          <a:p>
            <a:pPr algn="ctr"/>
            <a:r>
              <a:rPr lang="en-US" sz="1600" dirty="0">
                <a:solidFill>
                  <a:schemeClr val="tx1">
                    <a:lumMod val="50000"/>
                    <a:lumOff val="50000"/>
                  </a:schemeClr>
                </a:solidFill>
                <a:latin typeface="Century Gothic" panose="020B0502020202020204" pitchFamily="34" charset="0"/>
              </a:rPr>
              <a:t>Main Font Colors:</a:t>
            </a:r>
          </a:p>
          <a:p>
            <a:pPr algn="ctr"/>
            <a:r>
              <a:rPr lang="en-US" sz="1200" dirty="0">
                <a:solidFill>
                  <a:schemeClr val="tx1">
                    <a:lumMod val="50000"/>
                    <a:lumOff val="50000"/>
                  </a:schemeClr>
                </a:solidFill>
                <a:latin typeface="Century Gothic" panose="020B0502020202020204" pitchFamily="34" charset="0"/>
              </a:rPr>
              <a:t>(if not using black)</a:t>
            </a:r>
          </a:p>
        </p:txBody>
      </p:sp>
      <p:sp>
        <p:nvSpPr>
          <p:cNvPr id="72" name="TextBox 71"/>
          <p:cNvSpPr txBox="1"/>
          <p:nvPr userDrawn="1"/>
        </p:nvSpPr>
        <p:spPr>
          <a:xfrm>
            <a:off x="4242883" y="3381279"/>
            <a:ext cx="2101857" cy="523220"/>
          </a:xfrm>
          <a:prstGeom prst="rect">
            <a:avLst/>
          </a:prstGeom>
          <a:noFill/>
        </p:spPr>
        <p:txBody>
          <a:bodyPr wrap="none" rtlCol="0">
            <a:spAutoFit/>
          </a:bodyPr>
          <a:lstStyle/>
          <a:p>
            <a:r>
              <a:rPr lang="en-US" sz="2800" b="1" dirty="0">
                <a:latin typeface="Century Gothic" panose="020B0502020202020204" pitchFamily="34" charset="0"/>
              </a:rPr>
              <a:t>SLIDE TITLES</a:t>
            </a:r>
          </a:p>
        </p:txBody>
      </p:sp>
      <p:sp>
        <p:nvSpPr>
          <p:cNvPr id="73" name="TextBox 72"/>
          <p:cNvSpPr txBox="1"/>
          <p:nvPr userDrawn="1"/>
        </p:nvSpPr>
        <p:spPr>
          <a:xfrm>
            <a:off x="4261794" y="3857469"/>
            <a:ext cx="2108269" cy="415498"/>
          </a:xfrm>
          <a:prstGeom prst="rect">
            <a:avLst/>
          </a:prstGeom>
          <a:noFill/>
        </p:spPr>
        <p:txBody>
          <a:bodyPr wrap="none" rtlCol="0">
            <a:spAutoFit/>
          </a:bodyPr>
          <a:lstStyle/>
          <a:p>
            <a:r>
              <a:rPr lang="en-US" sz="1050" b="1" dirty="0"/>
              <a:t>Century Gothic</a:t>
            </a:r>
          </a:p>
          <a:p>
            <a:r>
              <a:rPr lang="en-US" sz="1050" dirty="0"/>
              <a:t>Main Color, Bold, ALL CAPS, Size 28</a:t>
            </a:r>
          </a:p>
        </p:txBody>
      </p:sp>
      <p:sp>
        <p:nvSpPr>
          <p:cNvPr id="74" name="TextBox 73"/>
          <p:cNvSpPr txBox="1"/>
          <p:nvPr userDrawn="1"/>
        </p:nvSpPr>
        <p:spPr>
          <a:xfrm>
            <a:off x="4244225" y="4468024"/>
            <a:ext cx="1093569" cy="369332"/>
          </a:xfrm>
          <a:prstGeom prst="rect">
            <a:avLst/>
          </a:prstGeom>
          <a:noFill/>
        </p:spPr>
        <p:txBody>
          <a:bodyPr wrap="none" rtlCol="0">
            <a:spAutoFit/>
          </a:bodyPr>
          <a:lstStyle/>
          <a:p>
            <a:r>
              <a:rPr lang="en-US" dirty="0">
                <a:solidFill>
                  <a:schemeClr val="accent2">
                    <a:lumMod val="75000"/>
                  </a:schemeClr>
                </a:solidFill>
                <a:latin typeface="Century Gothic" panose="020B0502020202020204" pitchFamily="34" charset="0"/>
              </a:rPr>
              <a:t>Subtitles</a:t>
            </a:r>
          </a:p>
        </p:txBody>
      </p:sp>
      <p:sp>
        <p:nvSpPr>
          <p:cNvPr id="75" name="TextBox 74"/>
          <p:cNvSpPr txBox="1"/>
          <p:nvPr userDrawn="1"/>
        </p:nvSpPr>
        <p:spPr>
          <a:xfrm>
            <a:off x="4257920" y="4827902"/>
            <a:ext cx="2222669" cy="577081"/>
          </a:xfrm>
          <a:prstGeom prst="rect">
            <a:avLst/>
          </a:prstGeom>
          <a:noFill/>
        </p:spPr>
        <p:txBody>
          <a:bodyPr wrap="square" rtlCol="0">
            <a:spAutoFit/>
          </a:bodyPr>
          <a:lstStyle/>
          <a:p>
            <a:r>
              <a:rPr lang="en-US" sz="1050" b="1" dirty="0"/>
              <a:t>Century Gothic</a:t>
            </a:r>
          </a:p>
          <a:p>
            <a:r>
              <a:rPr lang="en-US" sz="1050" dirty="0"/>
              <a:t>Accent Color- 25% Darker (Any Color)</a:t>
            </a:r>
          </a:p>
          <a:p>
            <a:r>
              <a:rPr lang="en-US" sz="1050" dirty="0"/>
              <a:t>Regular Case, Size 18</a:t>
            </a:r>
          </a:p>
        </p:txBody>
      </p:sp>
      <p:sp>
        <p:nvSpPr>
          <p:cNvPr id="76" name="TextBox 75"/>
          <p:cNvSpPr txBox="1"/>
          <p:nvPr userDrawn="1"/>
        </p:nvSpPr>
        <p:spPr>
          <a:xfrm>
            <a:off x="4238765" y="5435965"/>
            <a:ext cx="649537" cy="369332"/>
          </a:xfrm>
          <a:prstGeom prst="rect">
            <a:avLst/>
          </a:prstGeom>
          <a:noFill/>
        </p:spPr>
        <p:txBody>
          <a:bodyPr wrap="none" rtlCol="0">
            <a:spAutoFit/>
          </a:bodyPr>
          <a:lstStyle/>
          <a:p>
            <a:r>
              <a:rPr lang="en-US" dirty="0">
                <a:solidFill>
                  <a:schemeClr val="bg2"/>
                </a:solidFill>
                <a:latin typeface="+mj-lt"/>
              </a:rPr>
              <a:t>Body</a:t>
            </a:r>
          </a:p>
        </p:txBody>
      </p:sp>
      <p:sp>
        <p:nvSpPr>
          <p:cNvPr id="77" name="TextBox 76"/>
          <p:cNvSpPr txBox="1"/>
          <p:nvPr userDrawn="1"/>
        </p:nvSpPr>
        <p:spPr>
          <a:xfrm>
            <a:off x="4252460" y="5795843"/>
            <a:ext cx="1334020" cy="415498"/>
          </a:xfrm>
          <a:prstGeom prst="rect">
            <a:avLst/>
          </a:prstGeom>
          <a:noFill/>
        </p:spPr>
        <p:txBody>
          <a:bodyPr wrap="none" rtlCol="0">
            <a:spAutoFit/>
          </a:bodyPr>
          <a:lstStyle/>
          <a:p>
            <a:r>
              <a:rPr lang="en-US" sz="1050" b="1" dirty="0"/>
              <a:t>Calibri</a:t>
            </a:r>
          </a:p>
          <a:p>
            <a:r>
              <a:rPr lang="en-US" sz="1050" dirty="0"/>
              <a:t>Regular Case, Size 18</a:t>
            </a:r>
          </a:p>
        </p:txBody>
      </p:sp>
      <p:sp>
        <p:nvSpPr>
          <p:cNvPr id="78" name="TextBox 77"/>
          <p:cNvSpPr txBox="1"/>
          <p:nvPr userDrawn="1"/>
        </p:nvSpPr>
        <p:spPr>
          <a:xfrm>
            <a:off x="6624903" y="4904845"/>
            <a:ext cx="2146742" cy="338554"/>
          </a:xfrm>
          <a:prstGeom prst="rect">
            <a:avLst/>
          </a:prstGeom>
          <a:noFill/>
        </p:spPr>
        <p:txBody>
          <a:bodyPr wrap="none" rtlCol="0">
            <a:spAutoFit/>
          </a:bodyPr>
          <a:lstStyle/>
          <a:p>
            <a:r>
              <a:rPr lang="en-US" sz="1600" dirty="0">
                <a:solidFill>
                  <a:schemeClr val="tx1">
                    <a:lumMod val="50000"/>
                    <a:lumOff val="50000"/>
                  </a:schemeClr>
                </a:solidFill>
                <a:latin typeface="Century Gothic" panose="020B0502020202020204" pitchFamily="34" charset="0"/>
              </a:rPr>
              <a:t>Accent Font Colors:</a:t>
            </a:r>
          </a:p>
        </p:txBody>
      </p:sp>
      <p:sp>
        <p:nvSpPr>
          <p:cNvPr id="79" name="TextBox 78"/>
          <p:cNvSpPr txBox="1"/>
          <p:nvPr userDrawn="1"/>
        </p:nvSpPr>
        <p:spPr>
          <a:xfrm>
            <a:off x="3947602" y="383342"/>
            <a:ext cx="861133" cy="338554"/>
          </a:xfrm>
          <a:prstGeom prst="rect">
            <a:avLst/>
          </a:prstGeom>
          <a:noFill/>
        </p:spPr>
        <p:txBody>
          <a:bodyPr wrap="none" rtlCol="0">
            <a:spAutoFit/>
          </a:bodyPr>
          <a:lstStyle/>
          <a:p>
            <a:r>
              <a:rPr lang="en-US" sz="1600" dirty="0">
                <a:solidFill>
                  <a:schemeClr val="tx1">
                    <a:lumMod val="50000"/>
                    <a:lumOff val="50000"/>
                  </a:schemeClr>
                </a:solidFill>
                <a:latin typeface="Century Gothic" panose="020B0502020202020204" pitchFamily="34" charset="0"/>
              </a:rPr>
              <a:t>Colors:</a:t>
            </a:r>
          </a:p>
        </p:txBody>
      </p:sp>
      <p:sp>
        <p:nvSpPr>
          <p:cNvPr id="80" name="Rectangle 79"/>
          <p:cNvSpPr/>
          <p:nvPr userDrawn="1"/>
        </p:nvSpPr>
        <p:spPr>
          <a:xfrm>
            <a:off x="6583161" y="4063874"/>
            <a:ext cx="36576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userDrawn="1"/>
        </p:nvSpPr>
        <p:spPr>
          <a:xfrm>
            <a:off x="7786413" y="4063874"/>
            <a:ext cx="365760" cy="3657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userDrawn="1"/>
        </p:nvSpPr>
        <p:spPr>
          <a:xfrm>
            <a:off x="7184787" y="4063874"/>
            <a:ext cx="365760" cy="365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userDrawn="1"/>
        </p:nvSpPr>
        <p:spPr>
          <a:xfrm>
            <a:off x="8388038" y="4063874"/>
            <a:ext cx="365760" cy="365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userDrawn="1"/>
        </p:nvSpPr>
        <p:spPr>
          <a:xfrm>
            <a:off x="6491767" y="4430267"/>
            <a:ext cx="548547" cy="246221"/>
          </a:xfrm>
          <a:prstGeom prst="rect">
            <a:avLst/>
          </a:prstGeom>
          <a:noFill/>
        </p:spPr>
        <p:txBody>
          <a:bodyPr wrap="none" rtlCol="0">
            <a:spAutoFit/>
          </a:bodyPr>
          <a:lstStyle/>
          <a:p>
            <a:pPr algn="ctr"/>
            <a:r>
              <a:rPr lang="en-US" sz="1000" dirty="0"/>
              <a:t>Sherpa</a:t>
            </a:r>
          </a:p>
        </p:txBody>
      </p:sp>
      <p:sp>
        <p:nvSpPr>
          <p:cNvPr id="85" name="TextBox 84"/>
          <p:cNvSpPr txBox="1"/>
          <p:nvPr userDrawn="1"/>
        </p:nvSpPr>
        <p:spPr>
          <a:xfrm>
            <a:off x="7634014" y="4427792"/>
            <a:ext cx="681076" cy="400110"/>
          </a:xfrm>
          <a:prstGeom prst="rect">
            <a:avLst/>
          </a:prstGeom>
          <a:noFill/>
        </p:spPr>
        <p:txBody>
          <a:bodyPr wrap="square" rtlCol="0">
            <a:spAutoFit/>
          </a:bodyPr>
          <a:lstStyle/>
          <a:p>
            <a:pPr algn="ctr"/>
            <a:r>
              <a:rPr lang="en-US" sz="1000" dirty="0"/>
              <a:t>DARK Viridian</a:t>
            </a:r>
          </a:p>
        </p:txBody>
      </p:sp>
      <p:sp>
        <p:nvSpPr>
          <p:cNvPr id="86" name="TextBox 85"/>
          <p:cNvSpPr txBox="1"/>
          <p:nvPr userDrawn="1"/>
        </p:nvSpPr>
        <p:spPr>
          <a:xfrm>
            <a:off x="7079689" y="4429634"/>
            <a:ext cx="492656" cy="415498"/>
          </a:xfrm>
          <a:prstGeom prst="rect">
            <a:avLst/>
          </a:prstGeom>
          <a:noFill/>
        </p:spPr>
        <p:txBody>
          <a:bodyPr wrap="square" rtlCol="0">
            <a:spAutoFit/>
          </a:bodyPr>
          <a:lstStyle/>
          <a:p>
            <a:pPr algn="ctr"/>
            <a:r>
              <a:rPr lang="en-US" sz="1000" dirty="0"/>
              <a:t>Deep Sea</a:t>
            </a:r>
          </a:p>
        </p:txBody>
      </p:sp>
      <p:sp>
        <p:nvSpPr>
          <p:cNvPr id="87" name="TextBox 86"/>
          <p:cNvSpPr txBox="1"/>
          <p:nvPr userDrawn="1"/>
        </p:nvSpPr>
        <p:spPr>
          <a:xfrm>
            <a:off x="8192274" y="4427792"/>
            <a:ext cx="774962" cy="400110"/>
          </a:xfrm>
          <a:prstGeom prst="rect">
            <a:avLst/>
          </a:prstGeom>
          <a:noFill/>
        </p:spPr>
        <p:txBody>
          <a:bodyPr wrap="square" rtlCol="0">
            <a:spAutoFit/>
          </a:bodyPr>
          <a:lstStyle/>
          <a:p>
            <a:pPr algn="ctr"/>
            <a:r>
              <a:rPr lang="en-US" sz="1000" dirty="0"/>
              <a:t>Dark Turquoise</a:t>
            </a:r>
          </a:p>
        </p:txBody>
      </p:sp>
      <p:sp>
        <p:nvSpPr>
          <p:cNvPr id="88" name="Rectangle 87"/>
          <p:cNvSpPr/>
          <p:nvPr userDrawn="1"/>
        </p:nvSpPr>
        <p:spPr>
          <a:xfrm>
            <a:off x="6583161" y="5306972"/>
            <a:ext cx="365760" cy="3657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userDrawn="1"/>
        </p:nvSpPr>
        <p:spPr>
          <a:xfrm>
            <a:off x="7786413" y="5306972"/>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userDrawn="1"/>
        </p:nvSpPr>
        <p:spPr>
          <a:xfrm>
            <a:off x="7184787" y="5306972"/>
            <a:ext cx="365760"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userDrawn="1"/>
        </p:nvSpPr>
        <p:spPr>
          <a:xfrm>
            <a:off x="8388038" y="5306972"/>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userDrawn="1"/>
        </p:nvSpPr>
        <p:spPr>
          <a:xfrm>
            <a:off x="6412089" y="5672729"/>
            <a:ext cx="716863" cy="369332"/>
          </a:xfrm>
          <a:prstGeom prst="rect">
            <a:avLst/>
          </a:prstGeom>
          <a:noFill/>
        </p:spPr>
        <p:txBody>
          <a:bodyPr wrap="none" rtlCol="0">
            <a:spAutoFit/>
          </a:bodyPr>
          <a:lstStyle/>
          <a:p>
            <a:r>
              <a:rPr lang="en-US" sz="1000" dirty="0"/>
              <a:t>Turquoise</a:t>
            </a:r>
          </a:p>
          <a:p>
            <a:r>
              <a:rPr lang="en-US" sz="800" dirty="0"/>
              <a:t>(25% darker)</a:t>
            </a:r>
          </a:p>
        </p:txBody>
      </p:sp>
      <p:sp>
        <p:nvSpPr>
          <p:cNvPr id="93" name="TextBox 92"/>
          <p:cNvSpPr txBox="1"/>
          <p:nvPr userDrawn="1"/>
        </p:nvSpPr>
        <p:spPr>
          <a:xfrm>
            <a:off x="7628992" y="5672730"/>
            <a:ext cx="777777" cy="246221"/>
          </a:xfrm>
          <a:prstGeom prst="rect">
            <a:avLst/>
          </a:prstGeom>
          <a:noFill/>
        </p:spPr>
        <p:txBody>
          <a:bodyPr wrap="none" rtlCol="0">
            <a:spAutoFit/>
          </a:bodyPr>
          <a:lstStyle/>
          <a:p>
            <a:r>
              <a:rPr lang="en-US" sz="1000" dirty="0"/>
              <a:t>Persimmon</a:t>
            </a:r>
          </a:p>
        </p:txBody>
      </p:sp>
      <p:sp>
        <p:nvSpPr>
          <p:cNvPr id="94" name="TextBox 93"/>
          <p:cNvSpPr txBox="1"/>
          <p:nvPr userDrawn="1"/>
        </p:nvSpPr>
        <p:spPr>
          <a:xfrm>
            <a:off x="7006628" y="5672732"/>
            <a:ext cx="849125" cy="369332"/>
          </a:xfrm>
          <a:prstGeom prst="rect">
            <a:avLst/>
          </a:prstGeom>
          <a:noFill/>
        </p:spPr>
        <p:txBody>
          <a:bodyPr wrap="square" rtlCol="0">
            <a:spAutoFit/>
          </a:bodyPr>
          <a:lstStyle/>
          <a:p>
            <a:r>
              <a:rPr lang="en-US" sz="1000" dirty="0"/>
              <a:t>Chartreuse</a:t>
            </a:r>
          </a:p>
          <a:p>
            <a:r>
              <a:rPr lang="en-US" sz="800" dirty="0"/>
              <a:t>(25% darker)</a:t>
            </a:r>
          </a:p>
        </p:txBody>
      </p:sp>
      <p:sp>
        <p:nvSpPr>
          <p:cNvPr id="95" name="TextBox 94"/>
          <p:cNvSpPr txBox="1"/>
          <p:nvPr userDrawn="1"/>
        </p:nvSpPr>
        <p:spPr>
          <a:xfrm>
            <a:off x="8285443" y="5672731"/>
            <a:ext cx="588623" cy="246221"/>
          </a:xfrm>
          <a:prstGeom prst="rect">
            <a:avLst/>
          </a:prstGeom>
          <a:noFill/>
        </p:spPr>
        <p:txBody>
          <a:bodyPr wrap="none" rtlCol="0">
            <a:spAutoFit/>
          </a:bodyPr>
          <a:lstStyle/>
          <a:p>
            <a:r>
              <a:rPr lang="en-US" sz="1000" dirty="0"/>
              <a:t>Tomato</a:t>
            </a:r>
          </a:p>
        </p:txBody>
      </p:sp>
      <p:sp>
        <p:nvSpPr>
          <p:cNvPr id="103" name="Rectangle 102"/>
          <p:cNvSpPr/>
          <p:nvPr userDrawn="1"/>
        </p:nvSpPr>
        <p:spPr>
          <a:xfrm rot="10800000" flipV="1">
            <a:off x="2924122" y="1823731"/>
            <a:ext cx="1018680" cy="863965"/>
          </a:xfrm>
          <a:prstGeom prst="rect">
            <a:avLst/>
          </a:prstGeom>
          <a:solidFill>
            <a:schemeClr val="tx2">
              <a:alpha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userDrawn="1"/>
        </p:nvSpPr>
        <p:spPr>
          <a:xfrm>
            <a:off x="2944530" y="3201236"/>
            <a:ext cx="274320" cy="2743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userDrawn="1"/>
        </p:nvSpPr>
        <p:spPr>
          <a:xfrm>
            <a:off x="2931587" y="2748306"/>
            <a:ext cx="365760" cy="365760"/>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319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OGOS ONLY">
    <p:spTree>
      <p:nvGrpSpPr>
        <p:cNvPr id="1" name=""/>
        <p:cNvGrpSpPr/>
        <p:nvPr/>
      </p:nvGrpSpPr>
      <p:grpSpPr>
        <a:xfrm>
          <a:off x="0" y="0"/>
          <a:ext cx="0" cy="0"/>
          <a:chOff x="0" y="0"/>
          <a:chExt cx="0" cy="0"/>
        </a:xfrm>
      </p:grpSpPr>
      <p:sp>
        <p:nvSpPr>
          <p:cNvPr id="4" name="TextBox 3"/>
          <p:cNvSpPr txBox="1"/>
          <p:nvPr/>
        </p:nvSpPr>
        <p:spPr>
          <a:xfrm>
            <a:off x="331049" y="65359"/>
            <a:ext cx="6574972" cy="369332"/>
          </a:xfrm>
          <a:prstGeom prst="rect">
            <a:avLst/>
          </a:prstGeom>
          <a:noFill/>
        </p:spPr>
        <p:txBody>
          <a:bodyPr wrap="square" rtlCol="0">
            <a:spAutoFit/>
          </a:bodyPr>
          <a:lstStyle/>
          <a:p>
            <a:r>
              <a:rPr lang="en-US" dirty="0">
                <a:solidFill>
                  <a:schemeClr val="accent1">
                    <a:lumMod val="75000"/>
                  </a:schemeClr>
                </a:solidFill>
              </a:rPr>
              <a:t>For Icons only.  Do</a:t>
            </a:r>
            <a:r>
              <a:rPr lang="en-US" baseline="0" dirty="0">
                <a:solidFill>
                  <a:schemeClr val="accent1">
                    <a:lumMod val="75000"/>
                  </a:schemeClr>
                </a:solidFill>
              </a:rPr>
              <a:t> NOT use as a layout</a:t>
            </a:r>
            <a:endParaRPr lang="en-US" dirty="0">
              <a:solidFill>
                <a:schemeClr val="accent1">
                  <a:lumMod val="75000"/>
                </a:schemeClr>
              </a:solidFill>
            </a:endParaRP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1477" y="4515521"/>
            <a:ext cx="800141" cy="800141"/>
          </a:xfrm>
          <a:prstGeom prst="rect">
            <a:avLst/>
          </a:prstGeom>
        </p:spPr>
      </p:pic>
      <p:pic>
        <p:nvPicPr>
          <p:cNvPr id="68" name="Picture 6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4180" y="4457375"/>
            <a:ext cx="800141" cy="800141"/>
          </a:xfrm>
          <a:prstGeom prst="rect">
            <a:avLst/>
          </a:prstGeom>
        </p:spPr>
      </p:pic>
      <p:pic>
        <p:nvPicPr>
          <p:cNvPr id="69" name="Picture 6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1479" y="3572396"/>
            <a:ext cx="812842" cy="774740"/>
          </a:xfrm>
          <a:prstGeom prst="rect">
            <a:avLst/>
          </a:prstGeom>
        </p:spPr>
      </p:pic>
      <p:pic>
        <p:nvPicPr>
          <p:cNvPr id="70" name="Picture 6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5696" y="3582595"/>
            <a:ext cx="749339" cy="800141"/>
          </a:xfrm>
          <a:prstGeom prst="rect">
            <a:avLst/>
          </a:prstGeom>
        </p:spPr>
      </p:pic>
      <p:pic>
        <p:nvPicPr>
          <p:cNvPr id="71" name="Picture 7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11700" y="2625464"/>
            <a:ext cx="806491" cy="800141"/>
          </a:xfrm>
          <a:prstGeom prst="rect">
            <a:avLst/>
          </a:prstGeom>
        </p:spPr>
      </p:pic>
      <p:pic>
        <p:nvPicPr>
          <p:cNvPr id="72" name="Picture 7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66019" y="4517371"/>
            <a:ext cx="698536" cy="800141"/>
          </a:xfrm>
          <a:prstGeom prst="rect">
            <a:avLst/>
          </a:prstGeom>
        </p:spPr>
      </p:pic>
      <p:pic>
        <p:nvPicPr>
          <p:cNvPr id="73" name="Picture 7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61487" y="2634125"/>
            <a:ext cx="596931" cy="800141"/>
          </a:xfrm>
          <a:prstGeom prst="rect">
            <a:avLst/>
          </a:prstGeom>
        </p:spPr>
      </p:pic>
      <p:pic>
        <p:nvPicPr>
          <p:cNvPr id="74" name="Picture 7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65234" y="5424336"/>
            <a:ext cx="800141" cy="800141"/>
          </a:xfrm>
          <a:prstGeom prst="rect">
            <a:avLst/>
          </a:prstGeom>
        </p:spPr>
      </p:pic>
      <p:pic>
        <p:nvPicPr>
          <p:cNvPr id="75" name="Picture 7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506768" y="5431474"/>
            <a:ext cx="800141" cy="800141"/>
          </a:xfrm>
          <a:prstGeom prst="rect">
            <a:avLst/>
          </a:prstGeom>
        </p:spPr>
      </p:pic>
      <p:pic>
        <p:nvPicPr>
          <p:cNvPr id="76" name="Picture 7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510090" y="2655942"/>
            <a:ext cx="622332" cy="800141"/>
          </a:xfrm>
          <a:prstGeom prst="rect">
            <a:avLst/>
          </a:prstGeom>
        </p:spPr>
      </p:pic>
      <p:pic>
        <p:nvPicPr>
          <p:cNvPr id="77" name="Picture 7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943099" y="5474243"/>
            <a:ext cx="800141" cy="800141"/>
          </a:xfrm>
          <a:prstGeom prst="rect">
            <a:avLst/>
          </a:prstGeom>
        </p:spPr>
      </p:pic>
      <p:pic>
        <p:nvPicPr>
          <p:cNvPr id="78" name="Picture 7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35536" y="2592233"/>
            <a:ext cx="622332" cy="800141"/>
          </a:xfrm>
          <a:prstGeom prst="rect">
            <a:avLst/>
          </a:prstGeom>
        </p:spPr>
      </p:pic>
      <p:pic>
        <p:nvPicPr>
          <p:cNvPr id="79" name="Picture 7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44197" y="1735922"/>
            <a:ext cx="800141" cy="698536"/>
          </a:xfrm>
          <a:prstGeom prst="rect">
            <a:avLst/>
          </a:prstGeom>
        </p:spPr>
      </p:pic>
      <p:pic>
        <p:nvPicPr>
          <p:cNvPr id="80" name="Picture 7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70495" y="3538837"/>
            <a:ext cx="698536" cy="800141"/>
          </a:xfrm>
          <a:prstGeom prst="rect">
            <a:avLst/>
          </a:prstGeom>
        </p:spPr>
      </p:pic>
      <p:pic>
        <p:nvPicPr>
          <p:cNvPr id="81" name="Picture 8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96498" y="3602624"/>
            <a:ext cx="800141" cy="698536"/>
          </a:xfrm>
          <a:prstGeom prst="rect">
            <a:avLst/>
          </a:prstGeom>
        </p:spPr>
      </p:pic>
      <p:pic>
        <p:nvPicPr>
          <p:cNvPr id="82" name="Picture 8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35048" y="5424336"/>
            <a:ext cx="800141" cy="800141"/>
          </a:xfrm>
          <a:prstGeom prst="rect">
            <a:avLst/>
          </a:prstGeom>
        </p:spPr>
      </p:pic>
      <p:pic>
        <p:nvPicPr>
          <p:cNvPr id="83" name="Picture 82"/>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380050" y="5431474"/>
            <a:ext cx="800141" cy="800141"/>
          </a:xfrm>
          <a:prstGeom prst="rect">
            <a:avLst/>
          </a:prstGeom>
        </p:spPr>
      </p:pic>
      <p:pic>
        <p:nvPicPr>
          <p:cNvPr id="84" name="Picture 8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1440" y="5425961"/>
            <a:ext cx="495325" cy="800141"/>
          </a:xfrm>
          <a:prstGeom prst="rect">
            <a:avLst/>
          </a:prstGeom>
        </p:spPr>
      </p:pic>
      <p:pic>
        <p:nvPicPr>
          <p:cNvPr id="85" name="Picture 8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23877" y="5424337"/>
            <a:ext cx="749339" cy="800141"/>
          </a:xfrm>
          <a:prstGeom prst="rect">
            <a:avLst/>
          </a:prstGeom>
        </p:spPr>
      </p:pic>
      <p:pic>
        <p:nvPicPr>
          <p:cNvPr id="86" name="Picture 8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773529" y="1618243"/>
            <a:ext cx="774740" cy="800141"/>
          </a:xfrm>
          <a:prstGeom prst="rect">
            <a:avLst/>
          </a:prstGeom>
        </p:spPr>
      </p:pic>
      <p:pic>
        <p:nvPicPr>
          <p:cNvPr id="87" name="Picture 8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47179" y="4502304"/>
            <a:ext cx="800141" cy="749339"/>
          </a:xfrm>
          <a:prstGeom prst="rect">
            <a:avLst/>
          </a:prstGeom>
        </p:spPr>
      </p:pic>
      <p:pic>
        <p:nvPicPr>
          <p:cNvPr id="88" name="Picture 8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758347" y="4503289"/>
            <a:ext cx="800141" cy="800141"/>
          </a:xfrm>
          <a:prstGeom prst="rect">
            <a:avLst/>
          </a:prstGeom>
        </p:spPr>
      </p:pic>
      <p:pic>
        <p:nvPicPr>
          <p:cNvPr id="89" name="Picture 8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770495" y="4503290"/>
            <a:ext cx="800141" cy="800141"/>
          </a:xfrm>
          <a:prstGeom prst="rect">
            <a:avLst/>
          </a:prstGeom>
        </p:spPr>
      </p:pic>
      <p:pic>
        <p:nvPicPr>
          <p:cNvPr id="90" name="Picture 89"/>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6633071" y="2681952"/>
            <a:ext cx="800141" cy="647733"/>
          </a:xfrm>
          <a:prstGeom prst="rect">
            <a:avLst/>
          </a:prstGeom>
        </p:spPr>
      </p:pic>
      <p:pic>
        <p:nvPicPr>
          <p:cNvPr id="91" name="Picture 90"/>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3923281" y="3568016"/>
            <a:ext cx="800141" cy="800141"/>
          </a:xfrm>
          <a:prstGeom prst="rect">
            <a:avLst/>
          </a:prstGeom>
        </p:spPr>
      </p:pic>
      <p:pic>
        <p:nvPicPr>
          <p:cNvPr id="92" name="Picture 91"/>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5075444" y="2603090"/>
            <a:ext cx="749339" cy="800141"/>
          </a:xfrm>
          <a:prstGeom prst="rect">
            <a:avLst/>
          </a:prstGeom>
        </p:spPr>
      </p:pic>
      <p:pic>
        <p:nvPicPr>
          <p:cNvPr id="93" name="Picture 92"/>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94680" y="3573622"/>
            <a:ext cx="812842" cy="749339"/>
          </a:xfrm>
          <a:prstGeom prst="rect">
            <a:avLst/>
          </a:prstGeom>
        </p:spPr>
      </p:pic>
      <p:pic>
        <p:nvPicPr>
          <p:cNvPr id="94" name="Picture 93"/>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273945" y="4447411"/>
            <a:ext cx="698536" cy="806491"/>
          </a:xfrm>
          <a:prstGeom prst="rect">
            <a:avLst/>
          </a:prstGeom>
        </p:spPr>
      </p:pic>
      <p:pic>
        <p:nvPicPr>
          <p:cNvPr id="95" name="Picture 9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2669848" y="1618243"/>
            <a:ext cx="800141" cy="800141"/>
          </a:xfrm>
          <a:prstGeom prst="rect">
            <a:avLst/>
          </a:prstGeom>
        </p:spPr>
      </p:pic>
      <p:pic>
        <p:nvPicPr>
          <p:cNvPr id="96" name="Picture 95"/>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7603270" y="1651452"/>
            <a:ext cx="571529" cy="800141"/>
          </a:xfrm>
          <a:prstGeom prst="rect">
            <a:avLst/>
          </a:prstGeom>
        </p:spPr>
      </p:pic>
      <p:pic>
        <p:nvPicPr>
          <p:cNvPr id="97" name="Picture 96"/>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5970354" y="1644253"/>
            <a:ext cx="800141" cy="749339"/>
          </a:xfrm>
          <a:prstGeom prst="rect">
            <a:avLst/>
          </a:prstGeom>
        </p:spPr>
      </p:pic>
      <p:pic>
        <p:nvPicPr>
          <p:cNvPr id="98" name="Picture 97"/>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3007449" y="3522972"/>
            <a:ext cx="800141" cy="800141"/>
          </a:xfrm>
          <a:prstGeom prst="rect">
            <a:avLst/>
          </a:prstGeom>
        </p:spPr>
      </p:pic>
      <p:pic>
        <p:nvPicPr>
          <p:cNvPr id="99" name="Picture 98"/>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986281" y="2617268"/>
            <a:ext cx="749339" cy="800141"/>
          </a:xfrm>
          <a:prstGeom prst="rect">
            <a:avLst/>
          </a:prstGeom>
        </p:spPr>
      </p:pic>
      <p:pic>
        <p:nvPicPr>
          <p:cNvPr id="100" name="Picture 99"/>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6803129" y="1656822"/>
            <a:ext cx="800141" cy="806491"/>
          </a:xfrm>
          <a:prstGeom prst="rect">
            <a:avLst/>
          </a:prstGeom>
        </p:spPr>
      </p:pic>
      <p:pic>
        <p:nvPicPr>
          <p:cNvPr id="101" name="Picture 100"/>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8247852" y="2695745"/>
            <a:ext cx="800141" cy="723937"/>
          </a:xfrm>
          <a:prstGeom prst="rect">
            <a:avLst/>
          </a:prstGeom>
        </p:spPr>
      </p:pic>
      <p:pic>
        <p:nvPicPr>
          <p:cNvPr id="102" name="Picture 101"/>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4418546" y="1696439"/>
            <a:ext cx="800141" cy="749339"/>
          </a:xfrm>
          <a:prstGeom prst="rect">
            <a:avLst/>
          </a:prstGeom>
        </p:spPr>
      </p:pic>
      <p:pic>
        <p:nvPicPr>
          <p:cNvPr id="103" name="Picture 102"/>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3045018" y="4473727"/>
            <a:ext cx="800141" cy="806491"/>
          </a:xfrm>
          <a:prstGeom prst="rect">
            <a:avLst/>
          </a:prstGeom>
        </p:spPr>
      </p:pic>
      <p:pic>
        <p:nvPicPr>
          <p:cNvPr id="104" name="Picture 103"/>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5170213" y="1608426"/>
            <a:ext cx="812842" cy="806491"/>
          </a:xfrm>
          <a:prstGeom prst="rect">
            <a:avLst/>
          </a:prstGeom>
        </p:spPr>
      </p:pic>
      <p:pic>
        <p:nvPicPr>
          <p:cNvPr id="105" name="Picture 104"/>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2671916" y="2639761"/>
            <a:ext cx="723937" cy="800141"/>
          </a:xfrm>
          <a:prstGeom prst="rect">
            <a:avLst/>
          </a:prstGeom>
        </p:spPr>
      </p:pic>
      <p:pic>
        <p:nvPicPr>
          <p:cNvPr id="106" name="Picture 105"/>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5870966" y="3531573"/>
            <a:ext cx="800141" cy="800141"/>
          </a:xfrm>
          <a:prstGeom prst="rect">
            <a:avLst/>
          </a:prstGeom>
        </p:spPr>
      </p:pic>
      <p:pic>
        <p:nvPicPr>
          <p:cNvPr id="107" name="Picture 106"/>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5739" y="2592233"/>
            <a:ext cx="806491" cy="800141"/>
          </a:xfrm>
          <a:prstGeom prst="rect">
            <a:avLst/>
          </a:prstGeom>
        </p:spPr>
      </p:pic>
      <p:pic>
        <p:nvPicPr>
          <p:cNvPr id="108" name="Picture 107"/>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5082661" y="5431474"/>
            <a:ext cx="800141" cy="800141"/>
          </a:xfrm>
          <a:prstGeom prst="rect">
            <a:avLst/>
          </a:prstGeom>
        </p:spPr>
      </p:pic>
      <p:pic>
        <p:nvPicPr>
          <p:cNvPr id="109" name="Picture 108"/>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7964653" y="5474242"/>
            <a:ext cx="800141" cy="800141"/>
          </a:xfrm>
          <a:prstGeom prst="rect">
            <a:avLst/>
          </a:prstGeom>
        </p:spPr>
      </p:pic>
      <p:pic>
        <p:nvPicPr>
          <p:cNvPr id="110" name="Picture 109"/>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6002988" y="5462437"/>
            <a:ext cx="800141" cy="723937"/>
          </a:xfrm>
          <a:prstGeom prst="rect">
            <a:avLst/>
          </a:prstGeom>
        </p:spPr>
      </p:pic>
      <p:pic>
        <p:nvPicPr>
          <p:cNvPr id="111" name="Picture 110"/>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4164550" y="2610918"/>
            <a:ext cx="800141" cy="806491"/>
          </a:xfrm>
          <a:prstGeom prst="rect">
            <a:avLst/>
          </a:prstGeom>
        </p:spPr>
      </p:pic>
      <p:pic>
        <p:nvPicPr>
          <p:cNvPr id="112" name="Picture 111"/>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5899556" y="4515520"/>
            <a:ext cx="749339" cy="800141"/>
          </a:xfrm>
          <a:prstGeom prst="rect">
            <a:avLst/>
          </a:prstGeom>
        </p:spPr>
      </p:pic>
      <p:pic>
        <p:nvPicPr>
          <p:cNvPr id="113" name="Picture 112"/>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4882774" y="3607995"/>
            <a:ext cx="812842" cy="749339"/>
          </a:xfrm>
          <a:prstGeom prst="rect">
            <a:avLst/>
          </a:prstGeom>
        </p:spPr>
      </p:pic>
      <p:pic>
        <p:nvPicPr>
          <p:cNvPr id="114" name="Picture 113"/>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8274946" y="1608426"/>
            <a:ext cx="806491" cy="806491"/>
          </a:xfrm>
          <a:prstGeom prst="rect">
            <a:avLst/>
          </a:prstGeom>
        </p:spPr>
      </p:pic>
      <p:pic>
        <p:nvPicPr>
          <p:cNvPr id="2" name="Picture 1"/>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59639" y="723904"/>
            <a:ext cx="812842" cy="800141"/>
          </a:xfrm>
          <a:prstGeom prst="rect">
            <a:avLst/>
          </a:prstGeom>
        </p:spPr>
      </p:pic>
      <p:pic>
        <p:nvPicPr>
          <p:cNvPr id="3" name="Picture 2"/>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050178" y="732232"/>
            <a:ext cx="806491" cy="800141"/>
          </a:xfrm>
          <a:prstGeom prst="rect">
            <a:avLst/>
          </a:prstGeom>
        </p:spPr>
      </p:pic>
      <p:pic>
        <p:nvPicPr>
          <p:cNvPr id="117" name="Picture 116"/>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1934366" y="732232"/>
            <a:ext cx="800141" cy="755689"/>
          </a:xfrm>
          <a:prstGeom prst="rect">
            <a:avLst/>
          </a:prstGeom>
        </p:spPr>
      </p:pic>
      <p:pic>
        <p:nvPicPr>
          <p:cNvPr id="118" name="Picture 117"/>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2818394" y="692375"/>
            <a:ext cx="800141" cy="806491"/>
          </a:xfrm>
          <a:prstGeom prst="rect">
            <a:avLst/>
          </a:prstGeom>
        </p:spPr>
      </p:pic>
      <p:pic>
        <p:nvPicPr>
          <p:cNvPr id="120" name="Picture 119"/>
          <p:cNvPicPr>
            <a:picLocks noChangeAspect="1"/>
          </p:cNvPicPr>
          <p:nvPr userDrawn="1"/>
        </p:nvPicPr>
        <p:blipFill>
          <a:blip r:embed="rId54">
            <a:extLst>
              <a:ext uri="{28A0092B-C50C-407E-A947-70E740481C1C}">
                <a14:useLocalDpi xmlns:a14="http://schemas.microsoft.com/office/drawing/2010/main" val="0"/>
              </a:ext>
            </a:extLst>
          </a:blip>
          <a:stretch>
            <a:fillRect/>
          </a:stretch>
        </p:blipFill>
        <p:spPr>
          <a:xfrm>
            <a:off x="3702582" y="692374"/>
            <a:ext cx="800141" cy="806491"/>
          </a:xfrm>
          <a:prstGeom prst="rect">
            <a:avLst/>
          </a:prstGeom>
        </p:spPr>
      </p:pic>
      <p:pic>
        <p:nvPicPr>
          <p:cNvPr id="121" name="Picture 120"/>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4597819" y="677319"/>
            <a:ext cx="800141" cy="800141"/>
          </a:xfrm>
          <a:prstGeom prst="rect">
            <a:avLst/>
          </a:prstGeom>
        </p:spPr>
      </p:pic>
      <p:pic>
        <p:nvPicPr>
          <p:cNvPr id="122" name="Picture 121"/>
          <p:cNvPicPr>
            <a:picLocks noChangeAspect="1"/>
          </p:cNvPicPr>
          <p:nvPr userDrawn="1"/>
        </p:nvPicPr>
        <p:blipFill>
          <a:blip r:embed="rId56">
            <a:extLst>
              <a:ext uri="{28A0092B-C50C-407E-A947-70E740481C1C}">
                <a14:useLocalDpi xmlns:a14="http://schemas.microsoft.com/office/drawing/2010/main" val="0"/>
              </a:ext>
            </a:extLst>
          </a:blip>
          <a:stretch>
            <a:fillRect/>
          </a:stretch>
        </p:blipFill>
        <p:spPr>
          <a:xfrm>
            <a:off x="5499485" y="665494"/>
            <a:ext cx="800141" cy="800141"/>
          </a:xfrm>
          <a:prstGeom prst="rect">
            <a:avLst/>
          </a:prstGeom>
        </p:spPr>
      </p:pic>
      <p:pic>
        <p:nvPicPr>
          <p:cNvPr id="123" name="Picture 122"/>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6368162" y="704913"/>
            <a:ext cx="806491" cy="800141"/>
          </a:xfrm>
          <a:prstGeom prst="rect">
            <a:avLst/>
          </a:prstGeom>
        </p:spPr>
      </p:pic>
      <p:pic>
        <p:nvPicPr>
          <p:cNvPr id="124" name="Picture 123"/>
          <p:cNvPicPr>
            <a:picLocks noChangeAspect="1"/>
          </p:cNvPicPr>
          <p:nvPr userDrawn="1"/>
        </p:nvPicPr>
        <p:blipFill>
          <a:blip r:embed="rId58">
            <a:extLst>
              <a:ext uri="{28A0092B-C50C-407E-A947-70E740481C1C}">
                <a14:useLocalDpi xmlns:a14="http://schemas.microsoft.com/office/drawing/2010/main" val="0"/>
              </a:ext>
            </a:extLst>
          </a:blip>
          <a:stretch>
            <a:fillRect/>
          </a:stretch>
        </p:blipFill>
        <p:spPr>
          <a:xfrm>
            <a:off x="7291025" y="729056"/>
            <a:ext cx="596931" cy="806491"/>
          </a:xfrm>
          <a:prstGeom prst="rect">
            <a:avLst/>
          </a:prstGeom>
        </p:spPr>
      </p:pic>
      <p:pic>
        <p:nvPicPr>
          <p:cNvPr id="125" name="Picture 124"/>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a:off x="8004328" y="708249"/>
            <a:ext cx="812842" cy="774740"/>
          </a:xfrm>
          <a:prstGeom prst="rect">
            <a:avLst/>
          </a:prstGeom>
        </p:spPr>
      </p:pic>
      <p:pic>
        <p:nvPicPr>
          <p:cNvPr id="126" name="Picture 125"/>
          <p:cNvPicPr>
            <a:picLocks noChangeAspect="1"/>
          </p:cNvPicPr>
          <p:nvPr userDrawn="1"/>
        </p:nvPicPr>
        <p:blipFill>
          <a:blip r:embed="rId60">
            <a:extLst>
              <a:ext uri="{28A0092B-C50C-407E-A947-70E740481C1C}">
                <a14:useLocalDpi xmlns:a14="http://schemas.microsoft.com/office/drawing/2010/main" val="0"/>
              </a:ext>
            </a:extLst>
          </a:blip>
          <a:stretch>
            <a:fillRect/>
          </a:stretch>
        </p:blipFill>
        <p:spPr>
          <a:xfrm>
            <a:off x="112089" y="1656822"/>
            <a:ext cx="800141" cy="800141"/>
          </a:xfrm>
          <a:prstGeom prst="rect">
            <a:avLst/>
          </a:prstGeom>
        </p:spPr>
      </p:pic>
      <p:pic>
        <p:nvPicPr>
          <p:cNvPr id="127" name="Picture 126"/>
          <p:cNvPicPr>
            <a:picLocks noChangeAspect="1"/>
          </p:cNvPicPr>
          <p:nvPr userDrawn="1"/>
        </p:nvPicPr>
        <p:blipFill>
          <a:blip r:embed="rId61">
            <a:extLst>
              <a:ext uri="{28A0092B-C50C-407E-A947-70E740481C1C}">
                <a14:useLocalDpi xmlns:a14="http://schemas.microsoft.com/office/drawing/2010/main" val="0"/>
              </a:ext>
            </a:extLst>
          </a:blip>
          <a:stretch>
            <a:fillRect/>
          </a:stretch>
        </p:blipFill>
        <p:spPr>
          <a:xfrm>
            <a:off x="851809" y="1682170"/>
            <a:ext cx="800141" cy="749339"/>
          </a:xfrm>
          <a:prstGeom prst="rect">
            <a:avLst/>
          </a:prstGeom>
        </p:spPr>
      </p:pic>
    </p:spTree>
    <p:extLst>
      <p:ext uri="{BB962C8B-B14F-4D97-AF65-F5344CB8AC3E}">
        <p14:creationId xmlns:p14="http://schemas.microsoft.com/office/powerpoint/2010/main" val="307782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urquoise">
    <p:spTree>
      <p:nvGrpSpPr>
        <p:cNvPr id="1" name=""/>
        <p:cNvGrpSpPr/>
        <p:nvPr/>
      </p:nvGrpSpPr>
      <p:grpSpPr>
        <a:xfrm>
          <a:off x="0" y="0"/>
          <a:ext cx="0" cy="0"/>
          <a:chOff x="0" y="0"/>
          <a:chExt cx="0" cy="0"/>
        </a:xfrm>
      </p:grpSpPr>
      <p:sp>
        <p:nvSpPr>
          <p:cNvPr id="9" name="Rectangle 8"/>
          <p:cNvSpPr/>
          <p:nvPr/>
        </p:nvSpPr>
        <p:spPr>
          <a:xfrm>
            <a:off x="628650" y="358231"/>
            <a:ext cx="1283277" cy="349135"/>
          </a:xfrm>
          <a:prstGeom prst="rect">
            <a:avLst/>
          </a:prstGeom>
          <a:pattFill prst="dkDnDiag">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1"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005952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a:prstGeom prst="rect">
            <a:avLst/>
          </a:prstGeom>
        </p:spPr>
        <p:txBody>
          <a:bodyPr/>
          <a:lstStyle>
            <a:lvl1pPr algn="l">
              <a:defRPr>
                <a:solidFill>
                  <a:schemeClr val="bg1"/>
                </a:solidFill>
              </a:defRPr>
            </a:lvl1pPr>
          </a:lstStyle>
          <a:p>
            <a:endParaRPr lang="en-US" dirty="0"/>
          </a:p>
        </p:txBody>
      </p:sp>
      <p:sp>
        <p:nvSpPr>
          <p:cNvPr id="5" name="Footer Placeholder 4"/>
          <p:cNvSpPr>
            <a:spLocks noGrp="1"/>
          </p:cNvSpPr>
          <p:nvPr>
            <p:ph type="ftr" sz="quarter" idx="11"/>
          </p:nvPr>
        </p:nvSpPr>
        <p:spPr>
          <a:xfrm>
            <a:off x="2286000" y="6248774"/>
            <a:ext cx="56388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305800" y="6248774"/>
            <a:ext cx="554038" cy="365125"/>
          </a:xfrm>
        </p:spPr>
        <p:txBody>
          <a:bodyPr/>
          <a:lstStyle/>
          <a:p>
            <a:fld id="{57AF16DE-A0D5-4438-950F-5B1E159C2C28}" type="slidenum">
              <a:rPr lang="en-US" smtClean="0"/>
              <a:t>‹#›</a:t>
            </a:fld>
            <a:endParaRPr lang="en-US" dirty="0"/>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dirty="0">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3168633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8931" y="149726"/>
            <a:ext cx="7556524" cy="758756"/>
          </a:xfrm>
        </p:spPr>
        <p:txBody>
          <a:bodyPr anchor="ct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84903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orange">
    <p:spTree>
      <p:nvGrpSpPr>
        <p:cNvPr id="1" name=""/>
        <p:cNvGrpSpPr/>
        <p:nvPr/>
      </p:nvGrpSpPr>
      <p:grpSpPr>
        <a:xfrm>
          <a:off x="0" y="0"/>
          <a:ext cx="0" cy="0"/>
          <a:chOff x="0" y="0"/>
          <a:chExt cx="0" cy="0"/>
        </a:xfrm>
      </p:grpSpPr>
      <p:sp>
        <p:nvSpPr>
          <p:cNvPr id="8" name="Rectangle 7"/>
          <p:cNvSpPr/>
          <p:nvPr/>
        </p:nvSpPr>
        <p:spPr>
          <a:xfrm>
            <a:off x="628650" y="358231"/>
            <a:ext cx="1283277" cy="349135"/>
          </a:xfrm>
          <a:prstGeom prst="rect">
            <a:avLst/>
          </a:prstGeom>
          <a:pattFill prst="dkDnDiag">
            <a:fgClr>
              <a:schemeClr val="accent5">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chor="t">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76831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green">
    <p:spTree>
      <p:nvGrpSpPr>
        <p:cNvPr id="1" name=""/>
        <p:cNvGrpSpPr/>
        <p:nvPr/>
      </p:nvGrpSpPr>
      <p:grpSpPr>
        <a:xfrm>
          <a:off x="0" y="0"/>
          <a:ext cx="0" cy="0"/>
          <a:chOff x="0" y="0"/>
          <a:chExt cx="0" cy="0"/>
        </a:xfrm>
      </p:grpSpPr>
      <p:sp>
        <p:nvSpPr>
          <p:cNvPr id="8" name="Rectangle 7"/>
          <p:cNvSpPr/>
          <p:nvPr/>
        </p:nvSpPr>
        <p:spPr>
          <a:xfrm>
            <a:off x="628650" y="358231"/>
            <a:ext cx="1283277" cy="349135"/>
          </a:xfrm>
          <a:prstGeom prst="rect">
            <a:avLst/>
          </a:prstGeom>
          <a:pattFill prst="dkDnDiag">
            <a:fgClr>
              <a:schemeClr val="accent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bg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1"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166453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rimson">
    <p:spTree>
      <p:nvGrpSpPr>
        <p:cNvPr id="1" name=""/>
        <p:cNvGrpSpPr/>
        <p:nvPr/>
      </p:nvGrpSpPr>
      <p:grpSpPr>
        <a:xfrm>
          <a:off x="0" y="0"/>
          <a:ext cx="0" cy="0"/>
          <a:chOff x="0" y="0"/>
          <a:chExt cx="0" cy="0"/>
        </a:xfrm>
      </p:grpSpPr>
      <p:sp>
        <p:nvSpPr>
          <p:cNvPr id="5" name="Rectangle 4"/>
          <p:cNvSpPr/>
          <p:nvPr userDrawn="1"/>
        </p:nvSpPr>
        <p:spPr>
          <a:xfrm>
            <a:off x="628650" y="358231"/>
            <a:ext cx="1283277" cy="349135"/>
          </a:xfrm>
          <a:prstGeom prst="rect">
            <a:avLst/>
          </a:prstGeom>
          <a:pattFill prst="dkDnDiag">
            <a:fgClr>
              <a:schemeClr val="accent6">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cxnSp>
        <p:nvCxnSpPr>
          <p:cNvPr id="11" name="Straight Connector 10"/>
          <p:cNvCxnSpPr/>
          <p:nvPr userDrawn="1"/>
        </p:nvCxnSpPr>
        <p:spPr>
          <a:xfrm>
            <a:off x="628650" y="665018"/>
            <a:ext cx="85932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208102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lime">
    <p:spTree>
      <p:nvGrpSpPr>
        <p:cNvPr id="1" name=""/>
        <p:cNvGrpSpPr/>
        <p:nvPr/>
      </p:nvGrpSpPr>
      <p:grpSpPr>
        <a:xfrm>
          <a:off x="0" y="0"/>
          <a:ext cx="0" cy="0"/>
          <a:chOff x="0" y="0"/>
          <a:chExt cx="0" cy="0"/>
        </a:xfrm>
      </p:grpSpPr>
      <p:sp>
        <p:nvSpPr>
          <p:cNvPr id="2"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427260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orang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628650" y="665018"/>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28650" y="872203"/>
            <a:ext cx="3181350" cy="748147"/>
          </a:xfrm>
        </p:spPr>
        <p:txBody>
          <a:bodyPr anchor="t">
            <a:noAutofit/>
          </a:bodyPr>
          <a:lstStyle>
            <a:lvl1pPr>
              <a:defRPr sz="2800"/>
            </a:lvl1pPr>
          </a:lstStyle>
          <a:p>
            <a:r>
              <a:rPr lang="en-US"/>
              <a:t>Click to edit Master title style</a:t>
            </a:r>
            <a:endParaRPr lang="en-US" dirty="0"/>
          </a:p>
        </p:txBody>
      </p:sp>
      <p:sp>
        <p:nvSpPr>
          <p:cNvPr id="10" name="Text Placeholder 4"/>
          <p:cNvSpPr>
            <a:spLocks noGrp="1"/>
          </p:cNvSpPr>
          <p:nvPr>
            <p:ph type="body" sz="quarter" idx="15" hasCustomPrompt="1"/>
          </p:nvPr>
        </p:nvSpPr>
        <p:spPr>
          <a:xfrm>
            <a:off x="628678" y="1703609"/>
            <a:ext cx="2713038" cy="439737"/>
          </a:xfrm>
        </p:spPr>
        <p:txBody>
          <a:bodyPr>
            <a:noAutofit/>
          </a:bodyPr>
          <a:lstStyle>
            <a:lvl1pPr>
              <a:defRPr sz="2000">
                <a:latin typeface="Century Gothic" panose="020B0502020202020204" pitchFamily="34" charset="0"/>
              </a:defRPr>
            </a:lvl1pPr>
          </a:lstStyle>
          <a:p>
            <a:pPr lvl="0"/>
            <a:r>
              <a:rPr lang="en-US" dirty="0"/>
              <a:t>Click to edit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618" y="6385397"/>
            <a:ext cx="821136" cy="180810"/>
          </a:xfrm>
          <a:prstGeom prst="rect">
            <a:avLst/>
          </a:prstGeom>
        </p:spPr>
      </p:pic>
    </p:spTree>
    <p:extLst>
      <p:ext uri="{BB962C8B-B14F-4D97-AF65-F5344CB8AC3E}">
        <p14:creationId xmlns:p14="http://schemas.microsoft.com/office/powerpoint/2010/main" val="407488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872203"/>
            <a:ext cx="271306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468881"/>
            <a:ext cx="2713066" cy="370808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3543300" y="6383828"/>
            <a:ext cx="2057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fld id="{856525B1-14D3-4043-96C3-3E66F944D188}" type="slidenum">
              <a:rPr lang="en-US" smtClean="0"/>
              <a:pPr/>
              <a:t>‹#›</a:t>
            </a:fld>
            <a:endParaRPr lang="en-US" dirty="0"/>
          </a:p>
        </p:txBody>
      </p:sp>
    </p:spTree>
    <p:extLst>
      <p:ext uri="{BB962C8B-B14F-4D97-AF65-F5344CB8AC3E}">
        <p14:creationId xmlns:p14="http://schemas.microsoft.com/office/powerpoint/2010/main" val="861505770"/>
      </p:ext>
    </p:extLst>
  </p:cSld>
  <p:clrMap bg1="lt1" tx1="dk1" bg2="lt2" tx2="dk2" accent1="accent1" accent2="accent2" accent3="accent3" accent4="accent4" accent5="accent5" accent6="accent6" hlink="hlink" folHlink="folHlink"/>
  <p:sldLayoutIdLst>
    <p:sldLayoutId id="2147483726" r:id="rId1"/>
    <p:sldLayoutId id="2147483765" r:id="rId2"/>
    <p:sldLayoutId id="2147483729" r:id="rId3"/>
    <p:sldLayoutId id="2147483727" r:id="rId4"/>
    <p:sldLayoutId id="2147483764" r:id="rId5"/>
    <p:sldLayoutId id="2147483730" r:id="rId6"/>
    <p:sldLayoutId id="2147483731" r:id="rId7"/>
    <p:sldLayoutId id="2147483732" r:id="rId8"/>
    <p:sldLayoutId id="2147483733" r:id="rId9"/>
    <p:sldLayoutId id="2147483734" r:id="rId10"/>
    <p:sldLayoutId id="2147483735" r:id="rId11"/>
    <p:sldLayoutId id="2147483762" r:id="rId12"/>
    <p:sldLayoutId id="2147483759" r:id="rId13"/>
    <p:sldLayoutId id="2147483758" r:id="rId14"/>
    <p:sldLayoutId id="2147483760" r:id="rId15"/>
    <p:sldLayoutId id="2147483736" r:id="rId16"/>
    <p:sldLayoutId id="2147483737" r:id="rId17"/>
    <p:sldLayoutId id="2147483738" r:id="rId18"/>
    <p:sldLayoutId id="2147483739" r:id="rId19"/>
    <p:sldLayoutId id="2147483740" r:id="rId20"/>
    <p:sldLayoutId id="2147483766"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756" r:id="rId37"/>
    <p:sldLayoutId id="2147483761" r:id="rId38"/>
    <p:sldLayoutId id="2147483757" r:id="rId39"/>
    <p:sldLayoutId id="2147483767" r:id="rId40"/>
    <p:sldLayoutId id="2147483769" r:id="rId41"/>
  </p:sldLayoutIdLst>
  <p:hf hdr="0" ftr="0" dt="0"/>
  <p:txStyles>
    <p:titleStyle>
      <a:lvl1pPr algn="l" defTabSz="914400" rtl="0" eaLnBrk="1" latinLnBrk="0" hangingPunct="1">
        <a:lnSpc>
          <a:spcPct val="90000"/>
        </a:lnSpc>
        <a:spcBef>
          <a:spcPct val="0"/>
        </a:spcBef>
        <a:buNone/>
        <a:defRPr sz="2800" b="1"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31" y="2479250"/>
            <a:ext cx="5389214" cy="1300193"/>
          </a:xfrm>
        </p:spPr>
        <p:txBody>
          <a:bodyPr>
            <a:normAutofit/>
          </a:bodyPr>
          <a:lstStyle/>
          <a:p>
            <a:r>
              <a:rPr lang="en-US" sz="2000" dirty="0"/>
              <a:t>Public Entity Risk Management </a:t>
            </a:r>
            <a:br>
              <a:rPr lang="en-US" sz="2000" dirty="0"/>
            </a:br>
            <a:r>
              <a:rPr lang="en-US" sz="2000" dirty="0"/>
              <a:t>Authority (PERMA)</a:t>
            </a:r>
            <a:br>
              <a:rPr lang="en-US" sz="2400" dirty="0"/>
            </a:br>
            <a:r>
              <a:rPr lang="en-US" sz="2000" dirty="0"/>
              <a:t>2022 Property, B&amp;M, Flood and </a:t>
            </a:r>
            <a:br>
              <a:rPr lang="en-US" sz="2000" dirty="0"/>
            </a:br>
            <a:r>
              <a:rPr lang="en-US" sz="2000" dirty="0"/>
              <a:t>Pollution Renewal</a:t>
            </a:r>
            <a:endParaRPr lang="en-US" sz="2000" dirty="0">
              <a:solidFill>
                <a:schemeClr val="bg1"/>
              </a:solidFill>
            </a:endParaRPr>
          </a:p>
        </p:txBody>
      </p:sp>
      <p:sp>
        <p:nvSpPr>
          <p:cNvPr id="5" name="Rectangle 4"/>
          <p:cNvSpPr/>
          <p:nvPr/>
        </p:nvSpPr>
        <p:spPr>
          <a:xfrm>
            <a:off x="4479667" y="3244334"/>
            <a:ext cx="184666" cy="369332"/>
          </a:xfrm>
          <a:prstGeom prst="rect">
            <a:avLst/>
          </a:prstGeom>
        </p:spPr>
        <p:txBody>
          <a:bodyPr wrap="none">
            <a:spAutoFit/>
          </a:bodyPr>
          <a:lstStyle/>
          <a:p>
            <a:r>
              <a:rPr lang="en-US" dirty="0"/>
              <a:t>￼</a:t>
            </a:r>
          </a:p>
        </p:txBody>
      </p:sp>
      <p:sp>
        <p:nvSpPr>
          <p:cNvPr id="9" name="Subtitle 2"/>
          <p:cNvSpPr txBox="1">
            <a:spLocks/>
          </p:cNvSpPr>
          <p:nvPr/>
        </p:nvSpPr>
        <p:spPr>
          <a:xfrm>
            <a:off x="1055767" y="5483805"/>
            <a:ext cx="4038600" cy="748553"/>
          </a:xfrm>
          <a:prstGeom prst="rect">
            <a:avLst/>
          </a:prstGeom>
        </p:spPr>
        <p:txBody>
          <a:bodyPr vert="horz" lIns="91440" tIns="45720" rIns="91440" bIns="45720" rtlCol="0">
            <a:noAutofit/>
          </a:bodyPr>
          <a:lstStyle>
            <a:lvl1pPr marL="0" indent="0" algn="l" defTabSz="914400" rtl="0" eaLnBrk="1" latinLnBrk="0" hangingPunct="1">
              <a:spcBef>
                <a:spcPts val="300"/>
              </a:spcBef>
              <a:buClr>
                <a:schemeClr val="accent1"/>
              </a:buClr>
              <a:buSzPct val="75000"/>
              <a:buFont typeface="Wingdings" pitchFamily="2" charset="2"/>
              <a:buNone/>
              <a:defRPr sz="14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buClr>
              <a:buSzPct val="75000"/>
              <a:buFont typeface="Wingdings" pitchFamily="2"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buClr>
              <a:buSzPct val="75000"/>
              <a:buFont typeface="Wingdings" pitchFamily="2"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baseline="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9pPr>
          </a:lstStyle>
          <a:p>
            <a:endParaRPr lang="en-US" sz="1600" dirty="0">
              <a:solidFill>
                <a:schemeClr val="accent2">
                  <a:lumMod val="75000"/>
                  <a:lumOff val="25000"/>
                </a:schemeClr>
              </a:solidFill>
            </a:endParaRPr>
          </a:p>
        </p:txBody>
      </p:sp>
      <p:sp>
        <p:nvSpPr>
          <p:cNvPr id="4" name="Subtitle 3"/>
          <p:cNvSpPr>
            <a:spLocks noGrp="1"/>
          </p:cNvSpPr>
          <p:nvPr>
            <p:ph type="subTitle" idx="1"/>
          </p:nvPr>
        </p:nvSpPr>
        <p:spPr>
          <a:xfrm>
            <a:off x="889039" y="4164789"/>
            <a:ext cx="3345531" cy="1502779"/>
          </a:xfrm>
        </p:spPr>
        <p:txBody>
          <a:bodyPr/>
          <a:lstStyle/>
          <a:p>
            <a:r>
              <a:rPr lang="en-US" dirty="0"/>
              <a:t>July 1, 2022</a:t>
            </a:r>
          </a:p>
        </p:txBody>
      </p:sp>
    </p:spTree>
    <p:extLst>
      <p:ext uri="{BB962C8B-B14F-4D97-AF65-F5344CB8AC3E}">
        <p14:creationId xmlns:p14="http://schemas.microsoft.com/office/powerpoint/2010/main" val="301764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2524125"/>
            <a:ext cx="1304059" cy="236518"/>
          </a:xfrm>
          <a:prstGeom prst="rect">
            <a:avLst/>
          </a:prstGeom>
          <a:pattFill prst="dkUpDiag">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9"/>
          <p:cNvSpPr txBox="1">
            <a:spLocks/>
          </p:cNvSpPr>
          <p:nvPr/>
        </p:nvSpPr>
        <p:spPr>
          <a:xfrm>
            <a:off x="1356180" y="3062729"/>
            <a:ext cx="6667857" cy="1020173"/>
          </a:xfrm>
          <a:prstGeom prst="rect">
            <a:avLst/>
          </a:prstGeom>
          <a:noFill/>
        </p:spPr>
        <p:txBody>
          <a:bodyPr anchor="ctr">
            <a:noAutofit/>
          </a:bodyPr>
          <a:lstStyle>
            <a:lvl1pPr algn="l" defTabSz="914400" rtl="0" eaLnBrk="1" latinLnBrk="0" hangingPunct="1">
              <a:lnSpc>
                <a:spcPct val="90000"/>
              </a:lnSpc>
              <a:spcBef>
                <a:spcPct val="0"/>
              </a:spcBef>
              <a:buNone/>
              <a:defRPr sz="2800" b="1" kern="1200">
                <a:solidFill>
                  <a:schemeClr val="tx1"/>
                </a:solidFill>
                <a:latin typeface="Century Gothic" panose="020B0502020202020204" pitchFamily="34" charset="0"/>
                <a:ea typeface="+mj-ea"/>
                <a:cs typeface="+mj-cs"/>
              </a:defRPr>
            </a:lvl1pPr>
          </a:lstStyle>
          <a:p>
            <a:pPr algn="ctr"/>
            <a:r>
              <a:rPr lang="en-US" sz="4800" dirty="0">
                <a:solidFill>
                  <a:schemeClr val="bg1"/>
                </a:solidFill>
                <a:effectLst>
                  <a:outerShdw blurRad="152400" dist="38100" dir="2700000" algn="tl">
                    <a:schemeClr val="tx1"/>
                  </a:outerShdw>
                </a:effectLst>
              </a:rPr>
              <a:t>Questions </a:t>
            </a:r>
          </a:p>
        </p:txBody>
      </p:sp>
      <p:cxnSp>
        <p:nvCxnSpPr>
          <p:cNvPr id="4" name="Straight Connector 3"/>
          <p:cNvCxnSpPr/>
          <p:nvPr/>
        </p:nvCxnSpPr>
        <p:spPr>
          <a:xfrm>
            <a:off x="2362200" y="2722543"/>
            <a:ext cx="85932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408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9924" y="1909681"/>
            <a:ext cx="7124152" cy="2320055"/>
          </a:xfrm>
        </p:spPr>
        <p:txBody>
          <a:bodyPr>
            <a:noAutofit/>
          </a:bodyPr>
          <a:lstStyle/>
          <a:p>
            <a:pPr algn="ctr"/>
            <a:r>
              <a:rPr lang="en-US" sz="2400" dirty="0"/>
              <a:t>“While the industry balance sheet is strong enough to meet the commitments to insureds, it is facing emerging challenges from the significant and increasing impact of catastrophic weather events, cyber risk and significant price and social inflation/lawsuit abuse,” Robert Gordon, senior vice president of policy, research, and international for APCIA, said in a statement.”</a:t>
            </a:r>
            <a:endParaRPr lang="en-US" sz="2400" dirty="0">
              <a:solidFill>
                <a:srgbClr val="FF0000"/>
              </a:solidFill>
            </a:endParaRPr>
          </a:p>
        </p:txBody>
      </p:sp>
      <p:sp>
        <p:nvSpPr>
          <p:cNvPr id="3" name="Slide Number Placeholder 2"/>
          <p:cNvSpPr>
            <a:spLocks noGrp="1"/>
          </p:cNvSpPr>
          <p:nvPr>
            <p:ph type="sldNum" sz="quarter" idx="12"/>
          </p:nvPr>
        </p:nvSpPr>
        <p:spPr/>
        <p:txBody>
          <a:bodyPr/>
          <a:lstStyle/>
          <a:p>
            <a:fld id="{856525B1-14D3-4043-96C3-3E66F944D188}" type="slidenum">
              <a:rPr lang="en-US" smtClean="0"/>
              <a:t>2</a:t>
            </a:fld>
            <a:endParaRPr lang="en-US" dirty="0"/>
          </a:p>
        </p:txBody>
      </p:sp>
      <p:sp>
        <p:nvSpPr>
          <p:cNvPr id="4" name="Title 3"/>
          <p:cNvSpPr>
            <a:spLocks noGrp="1"/>
          </p:cNvSpPr>
          <p:nvPr>
            <p:ph type="title"/>
          </p:nvPr>
        </p:nvSpPr>
        <p:spPr>
          <a:xfrm>
            <a:off x="628649" y="872203"/>
            <a:ext cx="7289866" cy="748147"/>
          </a:xfrm>
        </p:spPr>
        <p:txBody>
          <a:bodyPr/>
          <a:lstStyle/>
          <a:p>
            <a:r>
              <a:rPr lang="en-US" dirty="0"/>
              <a:t>State of the Market</a:t>
            </a:r>
          </a:p>
        </p:txBody>
      </p:sp>
    </p:spTree>
    <p:extLst>
      <p:ext uri="{BB962C8B-B14F-4D97-AF65-F5344CB8AC3E}">
        <p14:creationId xmlns:p14="http://schemas.microsoft.com/office/powerpoint/2010/main" val="3898336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9924" y="1516654"/>
            <a:ext cx="7124152" cy="4582487"/>
          </a:xfrm>
        </p:spPr>
        <p:txBody>
          <a:bodyPr>
            <a:normAutofit/>
          </a:bodyPr>
          <a:lstStyle/>
          <a:p>
            <a:r>
              <a:rPr lang="en-US" b="1" u="sng" dirty="0"/>
              <a:t>Property</a:t>
            </a:r>
          </a:p>
          <a:p>
            <a:pPr marL="342900" indent="-342900">
              <a:buFont typeface="Arial" panose="020B0604020202020204" pitchFamily="34" charset="0"/>
              <a:buChar char="•"/>
            </a:pPr>
            <a:r>
              <a:rPr lang="en-US" dirty="0"/>
              <a:t>2021 was 4</a:t>
            </a:r>
            <a:r>
              <a:rPr lang="en-US" baseline="30000" dirty="0"/>
              <a:t>th</a:t>
            </a:r>
            <a:r>
              <a:rPr lang="en-US" dirty="0"/>
              <a:t> worse loss year ever</a:t>
            </a:r>
          </a:p>
          <a:p>
            <a:pPr marL="342900" indent="-342900">
              <a:buFont typeface="Arial" panose="020B0604020202020204" pitchFamily="34" charset="0"/>
              <a:buChar char="•"/>
            </a:pPr>
            <a:r>
              <a:rPr lang="en-US" dirty="0"/>
              <a:t>Global insured catastrophe losses in year 2021 expected to rise to $112 billion</a:t>
            </a:r>
          </a:p>
          <a:p>
            <a:pPr marL="342900" indent="-342900">
              <a:buFont typeface="Arial" panose="020B0604020202020204" pitchFamily="34" charset="0"/>
              <a:buChar char="•"/>
            </a:pPr>
            <a:r>
              <a:rPr lang="en-US" dirty="0"/>
              <a:t>The U.S. property and casualty insurance industry recorded a $4.1 billion net underwriting loss last year</a:t>
            </a:r>
          </a:p>
          <a:p>
            <a:pPr marL="342900" indent="-342900">
              <a:buFont typeface="Arial" panose="020B0604020202020204" pitchFamily="34" charset="0"/>
              <a:buChar char="•"/>
            </a:pPr>
            <a:r>
              <a:rPr lang="en-US" dirty="0"/>
              <a:t>“Insurance to Value” is a concern for underwriters as labor shortages, material costs, and supply chain interruption has increased reconstruction costs.</a:t>
            </a:r>
          </a:p>
        </p:txBody>
      </p:sp>
      <p:sp>
        <p:nvSpPr>
          <p:cNvPr id="3" name="Slide Number Placeholder 2"/>
          <p:cNvSpPr>
            <a:spLocks noGrp="1"/>
          </p:cNvSpPr>
          <p:nvPr>
            <p:ph type="sldNum" sz="quarter" idx="12"/>
          </p:nvPr>
        </p:nvSpPr>
        <p:spPr/>
        <p:txBody>
          <a:bodyPr/>
          <a:lstStyle/>
          <a:p>
            <a:fld id="{856525B1-14D3-4043-96C3-3E66F944D188}" type="slidenum">
              <a:rPr lang="en-US" smtClean="0"/>
              <a:t>3</a:t>
            </a:fld>
            <a:endParaRPr lang="en-US" dirty="0"/>
          </a:p>
        </p:txBody>
      </p:sp>
      <p:sp>
        <p:nvSpPr>
          <p:cNvPr id="4" name="Title 3"/>
          <p:cNvSpPr>
            <a:spLocks noGrp="1"/>
          </p:cNvSpPr>
          <p:nvPr>
            <p:ph type="title"/>
          </p:nvPr>
        </p:nvSpPr>
        <p:spPr>
          <a:xfrm>
            <a:off x="628649" y="872203"/>
            <a:ext cx="7289866" cy="748147"/>
          </a:xfrm>
        </p:spPr>
        <p:txBody>
          <a:bodyPr/>
          <a:lstStyle/>
          <a:p>
            <a:r>
              <a:rPr lang="en-US" dirty="0"/>
              <a:t>State of the Market – Property</a:t>
            </a:r>
          </a:p>
        </p:txBody>
      </p:sp>
    </p:spTree>
    <p:extLst>
      <p:ext uri="{BB962C8B-B14F-4D97-AF65-F5344CB8AC3E}">
        <p14:creationId xmlns:p14="http://schemas.microsoft.com/office/powerpoint/2010/main" val="135531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FCF9A4-BCC5-48CA-A051-552FCC6D55C4}"/>
              </a:ext>
            </a:extLst>
          </p:cNvPr>
          <p:cNvSpPr>
            <a:spLocks noGrp="1"/>
          </p:cNvSpPr>
          <p:nvPr>
            <p:ph type="sldNum" sz="quarter" idx="12"/>
          </p:nvPr>
        </p:nvSpPr>
        <p:spPr/>
        <p:txBody>
          <a:bodyPr/>
          <a:lstStyle/>
          <a:p>
            <a:fld id="{856525B1-14D3-4043-96C3-3E66F944D188}" type="slidenum">
              <a:rPr lang="en-US" smtClean="0"/>
              <a:t>4</a:t>
            </a:fld>
            <a:endParaRPr lang="en-US" dirty="0"/>
          </a:p>
        </p:txBody>
      </p:sp>
      <p:sp>
        <p:nvSpPr>
          <p:cNvPr id="6" name="Title 1">
            <a:extLst>
              <a:ext uri="{FF2B5EF4-FFF2-40B4-BE49-F238E27FC236}">
                <a16:creationId xmlns:a16="http://schemas.microsoft.com/office/drawing/2014/main" id="{1EEFF308-7A45-4300-A0BE-156D3E527C5A}"/>
              </a:ext>
            </a:extLst>
          </p:cNvPr>
          <p:cNvSpPr>
            <a:spLocks noGrp="1"/>
          </p:cNvSpPr>
          <p:nvPr>
            <p:ph type="title"/>
          </p:nvPr>
        </p:nvSpPr>
        <p:spPr>
          <a:xfrm>
            <a:off x="628649" y="871538"/>
            <a:ext cx="7041889" cy="749300"/>
          </a:xfrm>
        </p:spPr>
        <p:txBody>
          <a:bodyPr>
            <a:normAutofit/>
          </a:bodyPr>
          <a:lstStyle/>
          <a:p>
            <a:r>
              <a:rPr lang="en-GB" dirty="0"/>
              <a:t>Disasters Have Tripled Since in the 1970s</a:t>
            </a:r>
            <a:endParaRPr lang="en-US" dirty="0"/>
          </a:p>
        </p:txBody>
      </p:sp>
      <p:sp>
        <p:nvSpPr>
          <p:cNvPr id="7" name="Text Placeholder 2">
            <a:extLst>
              <a:ext uri="{FF2B5EF4-FFF2-40B4-BE49-F238E27FC236}">
                <a16:creationId xmlns:a16="http://schemas.microsoft.com/office/drawing/2014/main" id="{4BFF7A8D-3EF9-45ED-BF4B-C071AF9845FF}"/>
              </a:ext>
            </a:extLst>
          </p:cNvPr>
          <p:cNvSpPr>
            <a:spLocks noGrp="1"/>
          </p:cNvSpPr>
          <p:nvPr>
            <p:ph type="body" sz="quarter" idx="15"/>
          </p:nvPr>
        </p:nvSpPr>
        <p:spPr>
          <a:xfrm>
            <a:off x="628649" y="1541907"/>
            <a:ext cx="6215210" cy="439737"/>
          </a:xfrm>
        </p:spPr>
        <p:txBody>
          <a:bodyPr/>
          <a:lstStyle/>
          <a:p>
            <a:r>
              <a:rPr lang="en-US" dirty="0"/>
              <a:t>FEMA Disaster Declarations – 1970 – 2022 (YTD)</a:t>
            </a:r>
          </a:p>
        </p:txBody>
      </p:sp>
      <p:pic>
        <p:nvPicPr>
          <p:cNvPr id="17" name="Content Placeholder 16">
            <a:extLst>
              <a:ext uri="{FF2B5EF4-FFF2-40B4-BE49-F238E27FC236}">
                <a16:creationId xmlns:a16="http://schemas.microsoft.com/office/drawing/2014/main" id="{6475B1F9-7A4A-49C7-971A-AF123E898FB8}"/>
              </a:ext>
            </a:extLst>
          </p:cNvPr>
          <p:cNvPicPr>
            <a:picLocks noGrp="1" noChangeAspect="1"/>
          </p:cNvPicPr>
          <p:nvPr>
            <p:ph idx="1"/>
          </p:nvPr>
        </p:nvPicPr>
        <p:blipFill>
          <a:blip r:embed="rId2"/>
          <a:stretch>
            <a:fillRect/>
          </a:stretch>
        </p:blipFill>
        <p:spPr>
          <a:xfrm>
            <a:off x="628648" y="2291206"/>
            <a:ext cx="7902489" cy="3496851"/>
          </a:xfrm>
        </p:spPr>
      </p:pic>
    </p:spTree>
    <p:extLst>
      <p:ext uri="{BB962C8B-B14F-4D97-AF65-F5344CB8AC3E}">
        <p14:creationId xmlns:p14="http://schemas.microsoft.com/office/powerpoint/2010/main" val="1909290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56525B1-14D3-4043-96C3-3E66F944D188}" type="slidenum">
              <a:rPr lang="en-US" smtClean="0"/>
              <a:t>5</a:t>
            </a:fld>
            <a:endParaRPr lang="en-US" dirty="0"/>
          </a:p>
        </p:txBody>
      </p:sp>
      <p:sp>
        <p:nvSpPr>
          <p:cNvPr id="4" name="Title 3"/>
          <p:cNvSpPr>
            <a:spLocks noGrp="1"/>
          </p:cNvSpPr>
          <p:nvPr>
            <p:ph type="title"/>
          </p:nvPr>
        </p:nvSpPr>
        <p:spPr>
          <a:xfrm>
            <a:off x="628649" y="872203"/>
            <a:ext cx="4589895" cy="748147"/>
          </a:xfrm>
        </p:spPr>
        <p:txBody>
          <a:bodyPr/>
          <a:lstStyle/>
          <a:p>
            <a:r>
              <a:rPr lang="en-US" dirty="0"/>
              <a:t>Executive Summary</a:t>
            </a:r>
          </a:p>
        </p:txBody>
      </p:sp>
      <p:sp>
        <p:nvSpPr>
          <p:cNvPr id="8" name="Rectangle 1"/>
          <p:cNvSpPr>
            <a:spLocks noChangeArrowheads="1"/>
          </p:cNvSpPr>
          <p:nvPr/>
        </p:nvSpPr>
        <p:spPr bwMode="auto">
          <a:xfrm>
            <a:off x="2188518" y="1400503"/>
            <a:ext cx="52098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44525" algn="r"/>
              </a:tabLst>
              <a:defRPr>
                <a:solidFill>
                  <a:schemeClr val="tx1"/>
                </a:solidFill>
                <a:latin typeface="Arial" panose="020B0604020202020204" pitchFamily="34" charset="0"/>
              </a:defRPr>
            </a:lvl1pPr>
            <a:lvl2pPr eaLnBrk="0" fontAlgn="base" hangingPunct="0">
              <a:spcBef>
                <a:spcPct val="0"/>
              </a:spcBef>
              <a:spcAft>
                <a:spcPct val="0"/>
              </a:spcAft>
              <a:tabLst>
                <a:tab pos="644525" algn="r"/>
              </a:tabLst>
              <a:defRPr>
                <a:solidFill>
                  <a:schemeClr val="tx1"/>
                </a:solidFill>
                <a:latin typeface="Arial" panose="020B0604020202020204" pitchFamily="34" charset="0"/>
              </a:defRPr>
            </a:lvl2pPr>
            <a:lvl3pPr eaLnBrk="0" fontAlgn="base" hangingPunct="0">
              <a:spcBef>
                <a:spcPct val="0"/>
              </a:spcBef>
              <a:spcAft>
                <a:spcPct val="0"/>
              </a:spcAft>
              <a:tabLst>
                <a:tab pos="644525" algn="r"/>
              </a:tabLst>
              <a:defRPr>
                <a:solidFill>
                  <a:schemeClr val="tx1"/>
                </a:solidFill>
                <a:latin typeface="Arial" panose="020B0604020202020204" pitchFamily="34" charset="0"/>
              </a:defRPr>
            </a:lvl3pPr>
            <a:lvl4pPr eaLnBrk="0" fontAlgn="base" hangingPunct="0">
              <a:spcBef>
                <a:spcPct val="0"/>
              </a:spcBef>
              <a:spcAft>
                <a:spcPct val="0"/>
              </a:spcAft>
              <a:tabLst>
                <a:tab pos="644525" algn="r"/>
              </a:tabLst>
              <a:defRPr>
                <a:solidFill>
                  <a:schemeClr val="tx1"/>
                </a:solidFill>
                <a:latin typeface="Arial" panose="020B0604020202020204" pitchFamily="34" charset="0"/>
              </a:defRPr>
            </a:lvl4pPr>
            <a:lvl5pPr eaLnBrk="0" fontAlgn="base" hangingPunct="0">
              <a:spcBef>
                <a:spcPct val="0"/>
              </a:spcBef>
              <a:spcAft>
                <a:spcPct val="0"/>
              </a:spcAft>
              <a:tabLst>
                <a:tab pos="644525" algn="r"/>
              </a:tabLst>
              <a:defRPr>
                <a:solidFill>
                  <a:schemeClr val="tx1"/>
                </a:solidFill>
                <a:latin typeface="Arial" panose="020B0604020202020204" pitchFamily="34" charset="0"/>
              </a:defRPr>
            </a:lvl5pPr>
            <a:lvl6pPr eaLnBrk="0" fontAlgn="base" hangingPunct="0">
              <a:spcBef>
                <a:spcPct val="0"/>
              </a:spcBef>
              <a:spcAft>
                <a:spcPct val="0"/>
              </a:spcAft>
              <a:tabLst>
                <a:tab pos="644525" algn="r"/>
              </a:tabLst>
              <a:defRPr>
                <a:solidFill>
                  <a:schemeClr val="tx1"/>
                </a:solidFill>
                <a:latin typeface="Arial" panose="020B0604020202020204" pitchFamily="34" charset="0"/>
              </a:defRPr>
            </a:lvl6pPr>
            <a:lvl7pPr eaLnBrk="0" fontAlgn="base" hangingPunct="0">
              <a:spcBef>
                <a:spcPct val="0"/>
              </a:spcBef>
              <a:spcAft>
                <a:spcPct val="0"/>
              </a:spcAft>
              <a:tabLst>
                <a:tab pos="644525" algn="r"/>
              </a:tabLst>
              <a:defRPr>
                <a:solidFill>
                  <a:schemeClr val="tx1"/>
                </a:solidFill>
                <a:latin typeface="Arial" panose="020B0604020202020204" pitchFamily="34" charset="0"/>
              </a:defRPr>
            </a:lvl7pPr>
            <a:lvl8pPr eaLnBrk="0" fontAlgn="base" hangingPunct="0">
              <a:spcBef>
                <a:spcPct val="0"/>
              </a:spcBef>
              <a:spcAft>
                <a:spcPct val="0"/>
              </a:spcAft>
              <a:tabLst>
                <a:tab pos="644525" algn="r"/>
              </a:tabLst>
              <a:defRPr>
                <a:solidFill>
                  <a:schemeClr val="tx1"/>
                </a:solidFill>
                <a:latin typeface="Arial" panose="020B0604020202020204" pitchFamily="34" charset="0"/>
              </a:defRPr>
            </a:lvl8pPr>
            <a:lvl9pPr eaLnBrk="0" fontAlgn="base" hangingPunct="0">
              <a:spcBef>
                <a:spcPct val="0"/>
              </a:spcBef>
              <a:spcAft>
                <a:spcPct val="0"/>
              </a:spcAft>
              <a:tabLst>
                <a:tab pos="644525" algn="r"/>
              </a:tabLs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tab pos="644525" algn="r"/>
              </a:tabLst>
            </a:pPr>
            <a:r>
              <a:rPr kumimoji="0" lang="en-US" altLang="en-US" sz="1400" b="1"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Year-over-Year Rate and Premium Comparison</a:t>
            </a:r>
            <a:endParaRPr kumimoji="0" lang="en-US" altLang="en-US" sz="1400" b="0" i="0" u="none" strike="noStrike" cap="none" normalizeH="0" baseline="0" dirty="0">
              <a:ln>
                <a:noFill/>
              </a:ln>
              <a:solidFill>
                <a:schemeClr val="bg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644525" algn="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E4E5D88-B80F-41E2-988C-76213C62CE52}"/>
              </a:ext>
            </a:extLst>
          </p:cNvPr>
          <p:cNvPicPr>
            <a:picLocks noChangeAspect="1"/>
          </p:cNvPicPr>
          <p:nvPr/>
        </p:nvPicPr>
        <p:blipFill>
          <a:blip r:embed="rId2"/>
          <a:stretch>
            <a:fillRect/>
          </a:stretch>
        </p:blipFill>
        <p:spPr>
          <a:xfrm>
            <a:off x="721624" y="1914243"/>
            <a:ext cx="7700751" cy="3713560"/>
          </a:xfrm>
          <a:prstGeom prst="rect">
            <a:avLst/>
          </a:prstGeom>
        </p:spPr>
      </p:pic>
    </p:spTree>
    <p:extLst>
      <p:ext uri="{BB962C8B-B14F-4D97-AF65-F5344CB8AC3E}">
        <p14:creationId xmlns:p14="http://schemas.microsoft.com/office/powerpoint/2010/main" val="3332798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56525B1-14D3-4043-96C3-3E66F944D188}" type="slidenum">
              <a:rPr lang="en-US" smtClean="0"/>
              <a:t>6</a:t>
            </a:fld>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3977138561"/>
              </p:ext>
            </p:extLst>
          </p:nvPr>
        </p:nvGraphicFramePr>
        <p:xfrm>
          <a:off x="630136" y="1781824"/>
          <a:ext cx="7883727" cy="4213400"/>
        </p:xfrm>
        <a:graphic>
          <a:graphicData uri="http://schemas.openxmlformats.org/drawingml/2006/table">
            <a:tbl>
              <a:tblPr firstRow="1" bandRow="1">
                <a:tableStyleId>{5C22544A-7EE6-4342-B048-85BDC9FD1C3A}</a:tableStyleId>
              </a:tblPr>
              <a:tblGrid>
                <a:gridCol w="2062435">
                  <a:extLst>
                    <a:ext uri="{9D8B030D-6E8A-4147-A177-3AD203B41FA5}">
                      <a16:colId xmlns:a16="http://schemas.microsoft.com/office/drawing/2014/main" val="234464157"/>
                    </a:ext>
                  </a:extLst>
                </a:gridCol>
                <a:gridCol w="2906951">
                  <a:extLst>
                    <a:ext uri="{9D8B030D-6E8A-4147-A177-3AD203B41FA5}">
                      <a16:colId xmlns:a16="http://schemas.microsoft.com/office/drawing/2014/main" val="3550758129"/>
                    </a:ext>
                  </a:extLst>
                </a:gridCol>
                <a:gridCol w="2914341">
                  <a:extLst>
                    <a:ext uri="{9D8B030D-6E8A-4147-A177-3AD203B41FA5}">
                      <a16:colId xmlns:a16="http://schemas.microsoft.com/office/drawing/2014/main" val="4251137347"/>
                    </a:ext>
                  </a:extLst>
                </a:gridCol>
              </a:tblGrid>
              <a:tr h="372920">
                <a:tc>
                  <a:txBody>
                    <a:bodyPr/>
                    <a:lstStyle/>
                    <a:p>
                      <a:pPr algn="ctr"/>
                      <a:r>
                        <a:rPr lang="en-US" b="1" dirty="0">
                          <a:latin typeface="+mn-lt"/>
                          <a:cs typeface="Times New Roman" panose="02020603050405020304" pitchFamily="18" charset="0"/>
                        </a:rPr>
                        <a:t>Description</a:t>
                      </a:r>
                      <a:r>
                        <a:rPr lang="en-US" b="1" baseline="0" dirty="0">
                          <a:latin typeface="+mn-lt"/>
                          <a:cs typeface="Times New Roman" panose="02020603050405020304" pitchFamily="18" charset="0"/>
                        </a:rPr>
                        <a:t> </a:t>
                      </a:r>
                      <a:endParaRPr lang="en-US"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cs typeface="Times New Roman" panose="02020603050405020304" pitchFamily="18" charset="0"/>
                        </a:rPr>
                        <a:t>2021-2022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cs typeface="Times New Roman" panose="02020603050405020304" pitchFamily="18" charset="0"/>
                        </a:rPr>
                        <a:t>2022-2023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790988"/>
                  </a:ext>
                </a:extLst>
              </a:tr>
              <a:tr h="912791">
                <a:tc>
                  <a:txBody>
                    <a:bodyPr/>
                    <a:lstStyle/>
                    <a:p>
                      <a:r>
                        <a:rPr lang="en-US" sz="1400" b="1" dirty="0">
                          <a:latin typeface="+mn-lt"/>
                          <a:cs typeface="Times New Roman" panose="02020603050405020304" pitchFamily="18" charset="0"/>
                        </a:rPr>
                        <a:t>Miscellaneous Unnamed Locations</a:t>
                      </a:r>
                      <a:endParaRPr lang="en-US" sz="1400" b="1" baseline="0"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1" dirty="0">
                          <a:latin typeface="+mn-lt"/>
                          <a:cs typeface="Times New Roman" panose="02020603050405020304" pitchFamily="18" charset="0"/>
                        </a:rPr>
                        <a:t>$25M for TIV </a:t>
                      </a:r>
                      <a:r>
                        <a:rPr lang="en-US" sz="1400" b="1" u="sng" dirty="0">
                          <a:latin typeface="+mn-lt"/>
                          <a:cs typeface="Times New Roman" panose="02020603050405020304" pitchFamily="18" charset="0"/>
                        </a:rPr>
                        <a:t>&gt;</a:t>
                      </a:r>
                      <a:r>
                        <a:rPr lang="en-US" sz="1400" b="1" dirty="0">
                          <a:latin typeface="+mn-lt"/>
                          <a:cs typeface="Times New Roman" panose="02020603050405020304" pitchFamily="18" charset="0"/>
                        </a:rPr>
                        <a:t>500M</a:t>
                      </a:r>
                    </a:p>
                    <a:p>
                      <a:pPr marL="285750" indent="-285750">
                        <a:buFont typeface="Arial" panose="020B0604020202020204" pitchFamily="34" charset="0"/>
                        <a:buChar char="•"/>
                      </a:pPr>
                      <a:r>
                        <a:rPr lang="en-US" sz="1400" b="1" dirty="0">
                          <a:latin typeface="+mn-lt"/>
                          <a:cs typeface="Times New Roman" panose="02020603050405020304" pitchFamily="18" charset="0"/>
                        </a:rPr>
                        <a:t>$10M</a:t>
                      </a:r>
                      <a:r>
                        <a:rPr lang="en-US" sz="1400" b="1" baseline="0" dirty="0">
                          <a:latin typeface="+mn-lt"/>
                          <a:cs typeface="Times New Roman" panose="02020603050405020304" pitchFamily="18" charset="0"/>
                        </a:rPr>
                        <a:t> for TIV </a:t>
                      </a:r>
                      <a:r>
                        <a:rPr lang="en-US" sz="1400" b="1" u="none" baseline="0" dirty="0">
                          <a:latin typeface="+mn-lt"/>
                          <a:cs typeface="Times New Roman" panose="02020603050405020304" pitchFamily="18" charset="0"/>
                        </a:rPr>
                        <a:t>&lt;500</a:t>
                      </a:r>
                      <a:r>
                        <a:rPr lang="en-US" sz="1400" b="1" baseline="0" dirty="0">
                          <a:latin typeface="+mn-lt"/>
                          <a:cs typeface="Times New Roman" panose="02020603050405020304" pitchFamily="18" charset="0"/>
                        </a:rPr>
                        <a:t>M </a:t>
                      </a:r>
                    </a:p>
                    <a:p>
                      <a:pPr marL="285750" indent="-285750">
                        <a:buFont typeface="Arial" panose="020B0604020202020204" pitchFamily="34" charset="0"/>
                        <a:buChar char="•"/>
                      </a:pPr>
                      <a:endParaRPr lang="en-US" sz="1400" b="1" baseline="0" dirty="0">
                        <a:latin typeface="+mn-lt"/>
                        <a:cs typeface="Times New Roman" panose="02020603050405020304" pitchFamily="18" charset="0"/>
                      </a:endParaRPr>
                    </a:p>
                    <a:p>
                      <a:r>
                        <a:rPr lang="en-US" sz="1200" b="1" baseline="0" dirty="0">
                          <a:latin typeface="+mn-lt"/>
                          <a:cs typeface="Times New Roman" panose="02020603050405020304" pitchFamily="18" charset="0"/>
                        </a:rPr>
                        <a:t>Vacant and unoccupied buildings sub-limited to $10M</a:t>
                      </a:r>
                      <a:endParaRPr lang="en-US" sz="12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1" dirty="0">
                          <a:latin typeface="+mn-lt"/>
                          <a:cs typeface="Times New Roman" panose="02020603050405020304" pitchFamily="18" charset="0"/>
                        </a:rPr>
                        <a:t>$10M for TIV </a:t>
                      </a:r>
                      <a:r>
                        <a:rPr lang="en-US" sz="1400" b="1" u="sng" dirty="0">
                          <a:latin typeface="+mn-lt"/>
                          <a:cs typeface="Times New Roman" panose="02020603050405020304" pitchFamily="18" charset="0"/>
                        </a:rPr>
                        <a:t>&gt;</a:t>
                      </a:r>
                      <a:r>
                        <a:rPr lang="en-US" sz="1400" b="1" dirty="0">
                          <a:latin typeface="+mn-lt"/>
                          <a:cs typeface="Times New Roman" panose="02020603050405020304" pitchFamily="18" charset="0"/>
                        </a:rPr>
                        <a:t>250M</a:t>
                      </a:r>
                    </a:p>
                    <a:p>
                      <a:pPr marL="285750" indent="-285750">
                        <a:buFont typeface="Arial" panose="020B0604020202020204" pitchFamily="34" charset="0"/>
                        <a:buChar char="•"/>
                      </a:pPr>
                      <a:r>
                        <a:rPr lang="en-US" sz="1400" b="1" dirty="0">
                          <a:latin typeface="+mn-lt"/>
                          <a:cs typeface="Times New Roman" panose="02020603050405020304" pitchFamily="18" charset="0"/>
                        </a:rPr>
                        <a:t>$5M</a:t>
                      </a:r>
                      <a:r>
                        <a:rPr lang="en-US" sz="1400" b="1" baseline="0" dirty="0">
                          <a:latin typeface="+mn-lt"/>
                          <a:cs typeface="Times New Roman" panose="02020603050405020304" pitchFamily="18" charset="0"/>
                        </a:rPr>
                        <a:t> for TIV </a:t>
                      </a:r>
                      <a:r>
                        <a:rPr lang="en-US" sz="1400" b="1" u="none" baseline="0" dirty="0">
                          <a:latin typeface="+mn-lt"/>
                          <a:cs typeface="Times New Roman" panose="02020603050405020304" pitchFamily="18" charset="0"/>
                        </a:rPr>
                        <a:t>&lt;</a:t>
                      </a:r>
                      <a:r>
                        <a:rPr lang="en-US" sz="1400" b="1" baseline="0" dirty="0">
                          <a:latin typeface="+mn-lt"/>
                          <a:cs typeface="Times New Roman" panose="02020603050405020304" pitchFamily="18" charset="0"/>
                        </a:rPr>
                        <a:t>250M </a:t>
                      </a:r>
                    </a:p>
                    <a:p>
                      <a:pPr marL="285750" indent="-285750">
                        <a:buFont typeface="Arial" panose="020B0604020202020204" pitchFamily="34" charset="0"/>
                        <a:buChar char="•"/>
                      </a:pPr>
                      <a:endParaRPr lang="en-US" sz="1400" b="1" baseline="0" dirty="0">
                        <a:latin typeface="+mn-lt"/>
                        <a:cs typeface="Times New Roman" panose="02020603050405020304" pitchFamily="18" charset="0"/>
                      </a:endParaRPr>
                    </a:p>
                    <a:p>
                      <a:r>
                        <a:rPr lang="en-US" sz="1200" b="1" baseline="0" dirty="0">
                          <a:latin typeface="+mn-lt"/>
                          <a:cs typeface="Times New Roman" panose="02020603050405020304" pitchFamily="18" charset="0"/>
                        </a:rPr>
                        <a:t>Vacant and unoccupied buildings sub-limited to $2.5M</a:t>
                      </a:r>
                      <a:endParaRPr lang="en-US" sz="12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343153"/>
                  </a:ext>
                </a:extLst>
              </a:tr>
              <a:tr h="744866">
                <a:tc>
                  <a:txBody>
                    <a:bodyPr/>
                    <a:lstStyle/>
                    <a:p>
                      <a:r>
                        <a:rPr lang="en-US" sz="1400" b="1" dirty="0">
                          <a:solidFill>
                            <a:schemeClr val="tx1"/>
                          </a:solidFill>
                          <a:latin typeface="+mn-lt"/>
                          <a:cs typeface="Times New Roman" panose="02020603050405020304" pitchFamily="18" charset="0"/>
                        </a:rPr>
                        <a:t>Automatic Acquisition -  New Locations or New Property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tx1"/>
                          </a:solidFill>
                          <a:latin typeface="+mn-lt"/>
                          <a:cs typeface="Times New Roman" panose="02020603050405020304" pitchFamily="18" charset="0"/>
                        </a:rPr>
                        <a:t>$100,000,000 for 120 days</a:t>
                      </a:r>
                    </a:p>
                    <a:p>
                      <a:endParaRPr lang="en-US" sz="1400" b="1" dirty="0">
                        <a:solidFill>
                          <a:schemeClr val="tx1"/>
                        </a:solidFill>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cs typeface="Times New Roman" panose="02020603050405020304" pitchFamily="18" charset="0"/>
                        </a:rPr>
                        <a:t>No restriction for vacant and unoccupied buildings</a:t>
                      </a:r>
                      <a:endParaRPr lang="en-US" sz="14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1" dirty="0">
                          <a:solidFill>
                            <a:schemeClr val="tx1"/>
                          </a:solidFill>
                          <a:latin typeface="+mn-lt"/>
                          <a:cs typeface="Times New Roman" panose="02020603050405020304" pitchFamily="18" charset="0"/>
                        </a:rPr>
                        <a:t>$50,000,000 for 120 days. Misc. Unnamed Locations Sub-limits apply after 120 days</a:t>
                      </a:r>
                    </a:p>
                    <a:p>
                      <a:pPr marL="285750" indent="-285750">
                        <a:buFont typeface="Arial" panose="020B0604020202020204" pitchFamily="34" charset="0"/>
                        <a:buChar char="•"/>
                      </a:pPr>
                      <a:r>
                        <a:rPr lang="en-US" sz="1400" b="1" dirty="0">
                          <a:solidFill>
                            <a:schemeClr val="tx1"/>
                          </a:solidFill>
                          <a:latin typeface="+mn-lt"/>
                          <a:cs typeface="Times New Roman" panose="02020603050405020304" pitchFamily="18" charset="0"/>
                        </a:rPr>
                        <a:t>$5,000,000 for vacant and unoccupied buildings</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395711"/>
                  </a:ext>
                </a:extLst>
              </a:tr>
              <a:tr h="932301">
                <a:tc>
                  <a:txBody>
                    <a:bodyPr/>
                    <a:lstStyle/>
                    <a:p>
                      <a:r>
                        <a:rPr lang="en-US" sz="1400" b="1" dirty="0">
                          <a:solidFill>
                            <a:schemeClr val="tx1"/>
                          </a:solidFill>
                          <a:latin typeface="+mn-lt"/>
                          <a:cs typeface="Times New Roman" panose="02020603050405020304" pitchFamily="18" charset="0"/>
                        </a:rPr>
                        <a:t>Automatic Acquisition -  Additions of New Sub-members or entities of a JPA/Pool/Group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tx1"/>
                          </a:solidFill>
                          <a:latin typeface="+mn-lt"/>
                          <a:cs typeface="Times New Roman" panose="02020603050405020304" pitchFamily="18" charset="0"/>
                        </a:rPr>
                        <a:t>$100,000,000 for 120 days</a:t>
                      </a:r>
                    </a:p>
                    <a:p>
                      <a:endParaRPr lang="en-US" sz="1400" b="1" dirty="0">
                        <a:solidFill>
                          <a:schemeClr val="tx1"/>
                        </a:solidFill>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cs typeface="Times New Roman" panose="02020603050405020304" pitchFamily="18" charset="0"/>
                        </a:rPr>
                        <a:t>No restriction for vacant and unoccupied buildings</a:t>
                      </a:r>
                      <a:endParaRPr lang="en-US" sz="14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400" b="1" dirty="0">
                          <a:solidFill>
                            <a:schemeClr val="tx1"/>
                          </a:solidFill>
                          <a:latin typeface="+mn-lt"/>
                          <a:cs typeface="Times New Roman" panose="02020603050405020304" pitchFamily="18" charset="0"/>
                        </a:rPr>
                        <a:t>All new sub-members and/or entities being added to a JPA/Pool/Group must be reported.</a:t>
                      </a:r>
                    </a:p>
                    <a:p>
                      <a:pPr marL="285750" indent="-285750">
                        <a:buFont typeface="Arial" panose="020B0604020202020204" pitchFamily="34" charset="0"/>
                        <a:buChar char="•"/>
                      </a:pPr>
                      <a:r>
                        <a:rPr lang="en-US" sz="1400" b="1" dirty="0">
                          <a:solidFill>
                            <a:schemeClr val="tx1"/>
                          </a:solidFill>
                          <a:latin typeface="+mn-lt"/>
                          <a:cs typeface="Times New Roman" panose="02020603050405020304" pitchFamily="18" charset="0"/>
                        </a:rPr>
                        <a:t>$25,000,000 for 90 days. Excluded after 90 days</a:t>
                      </a:r>
                    </a:p>
                    <a:p>
                      <a:pPr marL="285750" indent="-285750">
                        <a:buFont typeface="Arial" panose="020B0604020202020204" pitchFamily="34" charset="0"/>
                        <a:buChar char="•"/>
                      </a:pPr>
                      <a:r>
                        <a:rPr lang="en-US" sz="1400" b="1" dirty="0">
                          <a:solidFill>
                            <a:schemeClr val="tx1"/>
                          </a:solidFill>
                          <a:latin typeface="+mn-lt"/>
                          <a:cs typeface="Times New Roman" panose="02020603050405020304" pitchFamily="18" charset="0"/>
                        </a:rPr>
                        <a:t>$5,000,000 for vacant and unoccupied buildings</a:t>
                      </a:r>
                      <a:endParaRPr lang="en-US" sz="12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itle 3"/>
          <p:cNvSpPr>
            <a:spLocks noGrp="1"/>
          </p:cNvSpPr>
          <p:nvPr>
            <p:ph type="title"/>
          </p:nvPr>
        </p:nvSpPr>
        <p:spPr>
          <a:xfrm>
            <a:off x="628677" y="862776"/>
            <a:ext cx="6799645" cy="748147"/>
          </a:xfrm>
        </p:spPr>
        <p:txBody>
          <a:bodyPr/>
          <a:lstStyle/>
          <a:p>
            <a:r>
              <a:rPr lang="en-US" dirty="0"/>
              <a:t>Proposed APIP Changes (Property)</a:t>
            </a:r>
          </a:p>
        </p:txBody>
      </p:sp>
    </p:spTree>
    <p:extLst>
      <p:ext uri="{BB962C8B-B14F-4D97-AF65-F5344CB8AC3E}">
        <p14:creationId xmlns:p14="http://schemas.microsoft.com/office/powerpoint/2010/main" val="182357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56525B1-14D3-4043-96C3-3E66F944D188}" type="slidenum">
              <a:rPr lang="en-US" smtClean="0"/>
              <a:t>7</a:t>
            </a:fld>
            <a:endParaRPr lang="en-US" dirty="0"/>
          </a:p>
        </p:txBody>
      </p:sp>
      <p:sp>
        <p:nvSpPr>
          <p:cNvPr id="4" name="Title 3"/>
          <p:cNvSpPr>
            <a:spLocks noGrp="1"/>
          </p:cNvSpPr>
          <p:nvPr>
            <p:ph type="title"/>
          </p:nvPr>
        </p:nvSpPr>
        <p:spPr>
          <a:xfrm>
            <a:off x="628676" y="862776"/>
            <a:ext cx="7431242" cy="748147"/>
          </a:xfrm>
        </p:spPr>
        <p:txBody>
          <a:bodyPr/>
          <a:lstStyle/>
          <a:p>
            <a:r>
              <a:rPr lang="en-US" dirty="0"/>
              <a:t>Proposed APIP Changes (Property Cont.)</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898796049"/>
              </p:ext>
            </p:extLst>
          </p:nvPr>
        </p:nvGraphicFramePr>
        <p:xfrm>
          <a:off x="628677" y="1874679"/>
          <a:ext cx="7827165" cy="2122696"/>
        </p:xfrm>
        <a:graphic>
          <a:graphicData uri="http://schemas.openxmlformats.org/drawingml/2006/table">
            <a:tbl>
              <a:tblPr firstRow="1" bandRow="1">
                <a:tableStyleId>{5C22544A-7EE6-4342-B048-85BDC9FD1C3A}</a:tableStyleId>
              </a:tblPr>
              <a:tblGrid>
                <a:gridCol w="2255924">
                  <a:extLst>
                    <a:ext uri="{9D8B030D-6E8A-4147-A177-3AD203B41FA5}">
                      <a16:colId xmlns:a16="http://schemas.microsoft.com/office/drawing/2014/main" val="234464157"/>
                    </a:ext>
                  </a:extLst>
                </a:gridCol>
                <a:gridCol w="2903456">
                  <a:extLst>
                    <a:ext uri="{9D8B030D-6E8A-4147-A177-3AD203B41FA5}">
                      <a16:colId xmlns:a16="http://schemas.microsoft.com/office/drawing/2014/main" val="3550758129"/>
                    </a:ext>
                  </a:extLst>
                </a:gridCol>
                <a:gridCol w="2667785">
                  <a:extLst>
                    <a:ext uri="{9D8B030D-6E8A-4147-A177-3AD203B41FA5}">
                      <a16:colId xmlns:a16="http://schemas.microsoft.com/office/drawing/2014/main" val="4251137347"/>
                    </a:ext>
                  </a:extLst>
                </a:gridCol>
              </a:tblGrid>
              <a:tr h="412872">
                <a:tc>
                  <a:txBody>
                    <a:bodyPr/>
                    <a:lstStyle/>
                    <a:p>
                      <a:pPr algn="ctr"/>
                      <a:r>
                        <a:rPr lang="en-US" b="1" dirty="0">
                          <a:latin typeface="+mn-lt"/>
                          <a:cs typeface="Times New Roman" panose="02020603050405020304" pitchFamily="18" charset="0"/>
                        </a:rPr>
                        <a:t>Description</a:t>
                      </a:r>
                      <a:r>
                        <a:rPr lang="en-US" b="1" baseline="0" dirty="0">
                          <a:latin typeface="+mn-lt"/>
                          <a:cs typeface="Times New Roman" panose="02020603050405020304" pitchFamily="18" charset="0"/>
                        </a:rPr>
                        <a:t> </a:t>
                      </a:r>
                      <a:endParaRPr lang="en-US"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cs typeface="Times New Roman" panose="02020603050405020304" pitchFamily="18" charset="0"/>
                        </a:rPr>
                        <a:t>2021-2022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cs typeface="Times New Roman" panose="02020603050405020304" pitchFamily="18" charset="0"/>
                        </a:rPr>
                        <a:t>2022-2023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790988"/>
                  </a:ext>
                </a:extLst>
              </a:tr>
              <a:tr h="946753">
                <a:tc>
                  <a:txBody>
                    <a:bodyPr/>
                    <a:lstStyle/>
                    <a:p>
                      <a:r>
                        <a:rPr lang="en-US" sz="1400" b="1" dirty="0">
                          <a:latin typeface="+mn-lt"/>
                          <a:cs typeface="Times New Roman" panose="02020603050405020304" pitchFamily="18" charset="0"/>
                        </a:rPr>
                        <a:t>Increased Cost of Construction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baseline="0" dirty="0">
                          <a:latin typeface="+mn-lt"/>
                          <a:cs typeface="Times New Roman" panose="02020603050405020304" pitchFamily="18" charset="0"/>
                        </a:rPr>
                        <a:t>No restrictions for vacant properties</a:t>
                      </a:r>
                      <a:endParaRPr lang="en-US" sz="14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400" b="1" dirty="0">
                          <a:latin typeface="+mn-lt"/>
                          <a:cs typeface="Times New Roman" panose="02020603050405020304" pitchFamily="18" charset="0"/>
                        </a:rPr>
                        <a:t>$2.5M limit for vacant properties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343153"/>
                  </a:ext>
                </a:extLst>
              </a:tr>
              <a:tr h="763071">
                <a:tc>
                  <a:txBody>
                    <a:bodyPr/>
                    <a:lstStyle/>
                    <a:p>
                      <a:r>
                        <a:rPr lang="en-US" sz="1400" b="1" dirty="0">
                          <a:latin typeface="+mn-lt"/>
                          <a:cs typeface="Times New Roman" panose="02020603050405020304" pitchFamily="18" charset="0"/>
                        </a:rPr>
                        <a:t>LMA 5400 Buy 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mn-lt"/>
                          <a:cs typeface="Times New Roman" panose="02020603050405020304" pitchFamily="18" charset="0"/>
                        </a:rPr>
                        <a:t>$100,000,000 per occ. $200,000,000 annual aggregate for all participants in the program combined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mn-lt"/>
                          <a:cs typeface="Times New Roman" panose="02020603050405020304" pitchFamily="18" charset="0"/>
                        </a:rPr>
                        <a:t>Limits to be determined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395711"/>
                  </a:ext>
                </a:extLst>
              </a:tr>
            </a:tbl>
          </a:graphicData>
        </a:graphic>
      </p:graphicFrame>
    </p:spTree>
    <p:extLst>
      <p:ext uri="{BB962C8B-B14F-4D97-AF65-F5344CB8AC3E}">
        <p14:creationId xmlns:p14="http://schemas.microsoft.com/office/powerpoint/2010/main" val="4159018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56525B1-14D3-4043-96C3-3E66F944D188}" type="slidenum">
              <a:rPr lang="en-US" smtClean="0"/>
              <a:t>8</a:t>
            </a:fld>
            <a:endParaRPr lang="en-US" dirty="0"/>
          </a:p>
        </p:txBody>
      </p:sp>
      <p:sp>
        <p:nvSpPr>
          <p:cNvPr id="4" name="Title 3"/>
          <p:cNvSpPr>
            <a:spLocks noGrp="1"/>
          </p:cNvSpPr>
          <p:nvPr>
            <p:ph type="title"/>
          </p:nvPr>
        </p:nvSpPr>
        <p:spPr>
          <a:xfrm>
            <a:off x="628677" y="862776"/>
            <a:ext cx="7384107" cy="748147"/>
          </a:xfrm>
        </p:spPr>
        <p:txBody>
          <a:bodyPr/>
          <a:lstStyle/>
          <a:p>
            <a:r>
              <a:rPr lang="en-US" dirty="0"/>
              <a:t>Proposed APIP Changes (Environmental)</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713168402"/>
              </p:ext>
            </p:extLst>
          </p:nvPr>
        </p:nvGraphicFramePr>
        <p:xfrm>
          <a:off x="628677" y="1761866"/>
          <a:ext cx="7827165" cy="4150940"/>
        </p:xfrm>
        <a:graphic>
          <a:graphicData uri="http://schemas.openxmlformats.org/drawingml/2006/table">
            <a:tbl>
              <a:tblPr firstRow="1" bandRow="1">
                <a:tableStyleId>{5C22544A-7EE6-4342-B048-85BDC9FD1C3A}</a:tableStyleId>
              </a:tblPr>
              <a:tblGrid>
                <a:gridCol w="2255924">
                  <a:extLst>
                    <a:ext uri="{9D8B030D-6E8A-4147-A177-3AD203B41FA5}">
                      <a16:colId xmlns:a16="http://schemas.microsoft.com/office/drawing/2014/main" val="234464157"/>
                    </a:ext>
                  </a:extLst>
                </a:gridCol>
                <a:gridCol w="2790335">
                  <a:extLst>
                    <a:ext uri="{9D8B030D-6E8A-4147-A177-3AD203B41FA5}">
                      <a16:colId xmlns:a16="http://schemas.microsoft.com/office/drawing/2014/main" val="3550758129"/>
                    </a:ext>
                  </a:extLst>
                </a:gridCol>
                <a:gridCol w="2780906">
                  <a:extLst>
                    <a:ext uri="{9D8B030D-6E8A-4147-A177-3AD203B41FA5}">
                      <a16:colId xmlns:a16="http://schemas.microsoft.com/office/drawing/2014/main" val="4251137347"/>
                    </a:ext>
                  </a:extLst>
                </a:gridCol>
              </a:tblGrid>
              <a:tr h="412872">
                <a:tc>
                  <a:txBody>
                    <a:bodyPr/>
                    <a:lstStyle/>
                    <a:p>
                      <a:pPr algn="ctr"/>
                      <a:r>
                        <a:rPr lang="en-US" b="1" dirty="0">
                          <a:latin typeface="+mn-lt"/>
                          <a:cs typeface="Times New Roman" panose="02020603050405020304" pitchFamily="18" charset="0"/>
                        </a:rPr>
                        <a:t>Description</a:t>
                      </a:r>
                      <a:r>
                        <a:rPr lang="en-US" b="1" baseline="0" dirty="0">
                          <a:latin typeface="+mn-lt"/>
                          <a:cs typeface="Times New Roman" panose="02020603050405020304" pitchFamily="18" charset="0"/>
                        </a:rPr>
                        <a:t> </a:t>
                      </a:r>
                      <a:endParaRPr lang="en-US"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cs typeface="Times New Roman" panose="02020603050405020304" pitchFamily="18" charset="0"/>
                        </a:rPr>
                        <a:t>2021-2022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cs typeface="Times New Roman" panose="02020603050405020304" pitchFamily="18" charset="0"/>
                        </a:rPr>
                        <a:t>2022-2023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790988"/>
                  </a:ext>
                </a:extLst>
              </a:tr>
              <a:tr h="804133">
                <a:tc>
                  <a:txBody>
                    <a:bodyPr/>
                    <a:lstStyle/>
                    <a:p>
                      <a:r>
                        <a:rPr lang="en-US" sz="1400" b="1" dirty="0">
                          <a:latin typeface="+mn-lt"/>
                          <a:cs typeface="Times New Roman" panose="02020603050405020304" pitchFamily="18" charset="0"/>
                        </a:rPr>
                        <a:t>Retroactive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baseline="0" dirty="0">
                          <a:latin typeface="+mn-lt"/>
                          <a:cs typeface="Times New Roman" panose="02020603050405020304" pitchFamily="18" charset="0"/>
                        </a:rPr>
                        <a:t>July 1, 2021, for Products Pollution and Exposure Liability</a:t>
                      </a:r>
                    </a:p>
                    <a:p>
                      <a:pPr algn="ctr"/>
                      <a:endParaRPr lang="en-US" sz="1400" b="1" baseline="0" dirty="0">
                        <a:latin typeface="+mn-lt"/>
                        <a:cs typeface="Times New Roman" panose="02020603050405020304" pitchFamily="18" charset="0"/>
                      </a:endParaRPr>
                    </a:p>
                    <a:p>
                      <a:pPr algn="ctr"/>
                      <a:r>
                        <a:rPr lang="en-US" sz="1400" b="1" baseline="0" dirty="0">
                          <a:latin typeface="+mn-lt"/>
                          <a:cs typeface="Times New Roman" panose="02020603050405020304" pitchFamily="18" charset="0"/>
                        </a:rPr>
                        <a:t>July 1, 2021, for Contractors Pollution</a:t>
                      </a:r>
                      <a:endParaRPr lang="en-US" sz="14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baseline="0" dirty="0">
                          <a:latin typeface="+mn-lt"/>
                          <a:cs typeface="Times New Roman" panose="02020603050405020304" pitchFamily="18" charset="0"/>
                        </a:rPr>
                        <a:t>July 1, 2022, for Products Pollution and Exposure Liability</a:t>
                      </a:r>
                    </a:p>
                    <a:p>
                      <a:pPr algn="ctr"/>
                      <a:endParaRPr lang="en-US" sz="1400" b="1" baseline="0" dirty="0">
                        <a:latin typeface="+mn-lt"/>
                        <a:cs typeface="Times New Roman" panose="02020603050405020304" pitchFamily="18" charset="0"/>
                      </a:endParaRPr>
                    </a:p>
                    <a:p>
                      <a:pPr algn="ctr"/>
                      <a:r>
                        <a:rPr lang="en-US" sz="1400" b="1" baseline="0" dirty="0">
                          <a:latin typeface="+mn-lt"/>
                          <a:cs typeface="Times New Roman" panose="02020603050405020304" pitchFamily="18" charset="0"/>
                        </a:rPr>
                        <a:t>July 1, 2022, for Contractors Pollution</a:t>
                      </a:r>
                      <a:endParaRPr lang="en-US" sz="14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343153"/>
                  </a:ext>
                </a:extLst>
              </a:tr>
              <a:tr h="763071">
                <a:tc>
                  <a:txBody>
                    <a:bodyPr/>
                    <a:lstStyle/>
                    <a:p>
                      <a:r>
                        <a:rPr lang="en-US" sz="1400" b="1" dirty="0">
                          <a:latin typeface="+mn-lt"/>
                          <a:cs typeface="Times New Roman" panose="02020603050405020304" pitchFamily="18" charset="0"/>
                        </a:rPr>
                        <a:t>Lead or Lead Containing Materials Program Aggregate Sub-limit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$2,000,000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395711"/>
                  </a:ext>
                </a:extLst>
              </a:tr>
              <a:tr h="871877">
                <a:tc>
                  <a:txBody>
                    <a:bodyPr/>
                    <a:lstStyle/>
                    <a:p>
                      <a:r>
                        <a:rPr lang="en-US" sz="1400" b="1" dirty="0">
                          <a:latin typeface="+mn-lt"/>
                          <a:cs typeface="Times New Roman" panose="02020603050405020304" pitchFamily="18" charset="0"/>
                        </a:rPr>
                        <a:t>Wildfire Sub-limit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$1,000,000 Per Pollution Incident</a:t>
                      </a:r>
                    </a:p>
                    <a:p>
                      <a:pPr algn="ctr"/>
                      <a:endParaRPr lang="en-US" sz="1400" b="1" dirty="0">
                        <a:latin typeface="+mn-lt"/>
                        <a:cs typeface="Times New Roman" panose="02020603050405020304" pitchFamily="18" charset="0"/>
                      </a:endParaRPr>
                    </a:p>
                    <a:p>
                      <a:pPr algn="ctr"/>
                      <a:r>
                        <a:rPr lang="en-US" sz="1400" b="1" dirty="0">
                          <a:latin typeface="+mn-lt"/>
                          <a:cs typeface="Times New Roman" panose="02020603050405020304" pitchFamily="18" charset="0"/>
                        </a:rPr>
                        <a:t>$5,000,000 Program Aggregate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917713"/>
                  </a:ext>
                </a:extLst>
              </a:tr>
              <a:tr h="763071">
                <a:tc>
                  <a:txBody>
                    <a:bodyPr/>
                    <a:lstStyle/>
                    <a:p>
                      <a:r>
                        <a:rPr lang="en-US" sz="1400" b="1" dirty="0">
                          <a:solidFill>
                            <a:schemeClr val="tx1"/>
                          </a:solidFill>
                          <a:latin typeface="+mn-lt"/>
                          <a:cs typeface="Times New Roman" panose="02020603050405020304" pitchFamily="18" charset="0"/>
                        </a:rPr>
                        <a:t>Blanket Coverage for Underground Storage Tanks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$750,000 deductible for tanks &lt; 25 years old; $1,000,000 for tank &gt; 25 years 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$500,000 deductible for tanks &lt; 25 years old; $1,000,000 for tank &gt; 25 years old</a:t>
                      </a:r>
                    </a:p>
                    <a:p>
                      <a:pPr algn="ctr"/>
                      <a:endParaRPr lang="en-US" sz="14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049604"/>
                  </a:ext>
                </a:extLst>
              </a:tr>
            </a:tbl>
          </a:graphicData>
        </a:graphic>
      </p:graphicFrame>
    </p:spTree>
    <p:extLst>
      <p:ext uri="{BB962C8B-B14F-4D97-AF65-F5344CB8AC3E}">
        <p14:creationId xmlns:p14="http://schemas.microsoft.com/office/powerpoint/2010/main" val="2330196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56525B1-14D3-4043-96C3-3E66F944D188}" type="slidenum">
              <a:rPr lang="en-US" smtClean="0"/>
              <a:t>9</a:t>
            </a:fld>
            <a:endParaRPr lang="en-US" dirty="0"/>
          </a:p>
        </p:txBody>
      </p:sp>
      <p:sp>
        <p:nvSpPr>
          <p:cNvPr id="4" name="Title 3"/>
          <p:cNvSpPr>
            <a:spLocks noGrp="1"/>
          </p:cNvSpPr>
          <p:nvPr>
            <p:ph type="title"/>
          </p:nvPr>
        </p:nvSpPr>
        <p:spPr>
          <a:xfrm>
            <a:off x="628677" y="862776"/>
            <a:ext cx="7204997" cy="748147"/>
          </a:xfrm>
        </p:spPr>
        <p:txBody>
          <a:bodyPr/>
          <a:lstStyle/>
          <a:p>
            <a:r>
              <a:rPr lang="en-US" dirty="0"/>
              <a:t>Proposed APIP Changes (Environmental cont.)</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87978857"/>
              </p:ext>
            </p:extLst>
          </p:nvPr>
        </p:nvGraphicFramePr>
        <p:xfrm>
          <a:off x="628677" y="1866034"/>
          <a:ext cx="7825706" cy="3754723"/>
        </p:xfrm>
        <a:graphic>
          <a:graphicData uri="http://schemas.openxmlformats.org/drawingml/2006/table">
            <a:tbl>
              <a:tblPr firstRow="1" bandRow="1">
                <a:tableStyleId>{5C22544A-7EE6-4342-B048-85BDC9FD1C3A}</a:tableStyleId>
              </a:tblPr>
              <a:tblGrid>
                <a:gridCol w="2254465">
                  <a:extLst>
                    <a:ext uri="{9D8B030D-6E8A-4147-A177-3AD203B41FA5}">
                      <a16:colId xmlns:a16="http://schemas.microsoft.com/office/drawing/2014/main" val="234464157"/>
                    </a:ext>
                  </a:extLst>
                </a:gridCol>
                <a:gridCol w="2903456">
                  <a:extLst>
                    <a:ext uri="{9D8B030D-6E8A-4147-A177-3AD203B41FA5}">
                      <a16:colId xmlns:a16="http://schemas.microsoft.com/office/drawing/2014/main" val="3550758129"/>
                    </a:ext>
                  </a:extLst>
                </a:gridCol>
                <a:gridCol w="2667785">
                  <a:extLst>
                    <a:ext uri="{9D8B030D-6E8A-4147-A177-3AD203B41FA5}">
                      <a16:colId xmlns:a16="http://schemas.microsoft.com/office/drawing/2014/main" val="4251137347"/>
                    </a:ext>
                  </a:extLst>
                </a:gridCol>
              </a:tblGrid>
              <a:tr h="411709">
                <a:tc>
                  <a:txBody>
                    <a:bodyPr/>
                    <a:lstStyle/>
                    <a:p>
                      <a:pPr algn="ctr"/>
                      <a:r>
                        <a:rPr lang="en-US" b="1" dirty="0">
                          <a:latin typeface="+mn-lt"/>
                          <a:cs typeface="Times New Roman" panose="02020603050405020304" pitchFamily="18" charset="0"/>
                        </a:rPr>
                        <a:t>Description</a:t>
                      </a:r>
                      <a:r>
                        <a:rPr lang="en-US" b="1" baseline="0" dirty="0">
                          <a:latin typeface="+mn-lt"/>
                          <a:cs typeface="Times New Roman" panose="02020603050405020304" pitchFamily="18" charset="0"/>
                        </a:rPr>
                        <a:t> </a:t>
                      </a:r>
                      <a:endParaRPr lang="en-US"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cs typeface="Times New Roman" panose="02020603050405020304" pitchFamily="18" charset="0"/>
                        </a:rPr>
                        <a:t>2021-2022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cs typeface="Times New Roman" panose="02020603050405020304" pitchFamily="18" charset="0"/>
                        </a:rPr>
                        <a:t>2022-2023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790988"/>
                  </a:ext>
                </a:extLst>
              </a:tr>
              <a:tr h="569841">
                <a:tc>
                  <a:txBody>
                    <a:bodyPr/>
                    <a:lstStyle/>
                    <a:p>
                      <a:r>
                        <a:rPr lang="en-US" sz="1400" b="1" dirty="0">
                          <a:solidFill>
                            <a:schemeClr val="tx1"/>
                          </a:solidFill>
                          <a:latin typeface="+mn-lt"/>
                          <a:cs typeface="Times New Roman" panose="02020603050405020304" pitchFamily="18" charset="0"/>
                        </a:rPr>
                        <a:t>Mold Program Aggregate Sub-limit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$1,000,000 Restoration 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$1,000,000 Restoration Costs, BI and Extra Expense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343153"/>
                  </a:ext>
                </a:extLst>
              </a:tr>
              <a:tr h="548133">
                <a:tc>
                  <a:txBody>
                    <a:bodyPr/>
                    <a:lstStyle/>
                    <a:p>
                      <a:r>
                        <a:rPr lang="en-US" sz="1400" b="1" dirty="0">
                          <a:solidFill>
                            <a:schemeClr val="tx1"/>
                          </a:solidFill>
                          <a:latin typeface="+mn-lt"/>
                          <a:cs typeface="Times New Roman" panose="02020603050405020304" pitchFamily="18" charset="0"/>
                        </a:rPr>
                        <a:t>Exclusions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baseline="0" dirty="0">
                          <a:solidFill>
                            <a:schemeClr val="tx1"/>
                          </a:solidFill>
                          <a:latin typeface="+mn-lt"/>
                          <a:cs typeface="Times New Roman" panose="02020603050405020304" pitchFamily="18" charset="0"/>
                        </a:rPr>
                        <a:t>Not Excluded</a:t>
                      </a:r>
                      <a:endParaRPr lang="en-US" sz="14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Insured’s Professional Services; Divested Property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395711"/>
                  </a:ext>
                </a:extLst>
              </a:tr>
              <a:tr h="871877">
                <a:tc>
                  <a:txBody>
                    <a:bodyPr/>
                    <a:lstStyle/>
                    <a:p>
                      <a:endParaRPr lang="en-US" sz="1400" b="1" dirty="0">
                        <a:solidFill>
                          <a:srgbClr val="FF0000"/>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baseline="0" dirty="0">
                          <a:solidFill>
                            <a:schemeClr val="tx1"/>
                          </a:solidFill>
                          <a:latin typeface="+mn-lt"/>
                          <a:cs typeface="Times New Roman" panose="02020603050405020304" pitchFamily="18" charset="0"/>
                        </a:rPr>
                        <a:t>Airports</a:t>
                      </a:r>
                      <a:endParaRPr lang="en-US" sz="1400" b="1" dirty="0">
                        <a:solidFill>
                          <a:schemeClr val="tx1"/>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400" b="1" kern="1200" baseline="0" dirty="0">
                          <a:solidFill>
                            <a:schemeClr val="tx1"/>
                          </a:solidFill>
                          <a:latin typeface="+mn-lt"/>
                          <a:ea typeface="+mn-ea"/>
                          <a:cs typeface="Times New Roman" panose="02020603050405020304" pitchFamily="18" charset="0"/>
                        </a:rPr>
                        <a:t>Airports – defined as any airport where enplanement occurs and/or cargo is moved for a fee and storage, transportation and the dispensing of fuel and/or de-icing solution operations are conducted. This exclusion shall not apply to passenger airports with less than 2,500 passenger boardings per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917713"/>
                  </a:ext>
                </a:extLst>
              </a:tr>
            </a:tbl>
          </a:graphicData>
        </a:graphic>
      </p:graphicFrame>
    </p:spTree>
    <p:extLst>
      <p:ext uri="{BB962C8B-B14F-4D97-AF65-F5344CB8AC3E}">
        <p14:creationId xmlns:p14="http://schemas.microsoft.com/office/powerpoint/2010/main" val="1329349829"/>
      </p:ext>
    </p:extLst>
  </p:cSld>
  <p:clrMapOvr>
    <a:masterClrMapping/>
  </p:clrMapOvr>
</p:sld>
</file>

<file path=ppt/theme/theme1.xml><?xml version="1.0" encoding="utf-8"?>
<a:theme xmlns:a="http://schemas.openxmlformats.org/drawingml/2006/main" name="Real Estate">
  <a:themeElements>
    <a:clrScheme name="Custom 2">
      <a:dk1>
        <a:sysClr val="windowText" lastClr="000000"/>
      </a:dk1>
      <a:lt1>
        <a:sysClr val="window" lastClr="FFFFFF"/>
      </a:lt1>
      <a:dk2>
        <a:srgbClr val="002E42"/>
      </a:dk2>
      <a:lt2>
        <a:srgbClr val="0C4751"/>
      </a:lt2>
      <a:accent1>
        <a:srgbClr val="47C5CA"/>
      </a:accent1>
      <a:accent2>
        <a:srgbClr val="BBD531"/>
      </a:accent2>
      <a:accent3>
        <a:srgbClr val="32CD32"/>
      </a:accent3>
      <a:accent4>
        <a:srgbClr val="3D7E77"/>
      </a:accent4>
      <a:accent5>
        <a:srgbClr val="EB8300"/>
      </a:accent5>
      <a:accent6>
        <a:srgbClr val="EC232A"/>
      </a:accent6>
      <a:hlink>
        <a:srgbClr val="3D7E77"/>
      </a:hlink>
      <a:folHlink>
        <a:srgbClr val="5F0060"/>
      </a:folHlink>
    </a:clrScheme>
    <a:fontScheme name="CSG STORY">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l Estate" id="{2CCA270B-4FB8-4241-BB6C-ED27B4650921}" vid="{10F5C259-60A8-4E48-AE4F-D73937C8E0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AD_HOC" displayName="AD_HOC" id="3eebb2fb-8c9a-4c3b-a059-2aad0337c5a9" isdomainofvalue="False" dataSourceId="2119f46b-6493-4e51-a070-4f617de0eaf8"/>
</file>

<file path=customXml/item10.xml><?xml version="1.0" encoding="utf-8"?>
<VariableListDefinition name="Computed" displayName="Computed" id="38b5dcdb-9585-454b-a6fe-5ae916eb6282" isdomainofvalue="False" dataSourceId="2d9c1576-3a23-4d17-8fa3-f4c66f2394fc"/>
</file>

<file path=customXml/item2.xml><?xml version="1.0" encoding="utf-8"?>
<VariableListDefinition name="System" displayName="System" id="514ae1ea-4ee5-415a-a295-1ad400b30414" isdomainofvalue="False" dataSourceId="9acc3893-168f-4755-b12d-59880078b7ab"/>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6250EF037AB4584C973AC386BD95043C" ma:contentTypeVersion="1" ma:contentTypeDescription="Create a new document." ma:contentTypeScope="" ma:versionID="5fd37b3b0287b5c66eb3a7e2535d5aa1">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VariableList UniqueId="38b5dcdb-9585-454b-a6fe-5ae916eb6282" Name="Computed" ContentType="XML" MajorVersion="0" MinorVersion="1" isLocalCopy="False" IsBaseObject="False" DataSourceId="2d9c1576-3a23-4d17-8fa3-f4c66f2394fc" DataSourceMajorVersion="0" DataSourceMinorVersion="1"/>
</file>

<file path=customXml/item7.xml><?xml version="1.0" encoding="utf-8"?>
<VariableList UniqueId="3eebb2fb-8c9a-4c3b-a059-2aad0337c5a9" Name="AD_HOC" ContentType="XML" MajorVersion="0" MinorVersion="1" isLocalCopy="False" IsBaseObject="False" DataSourceId="2119f46b-6493-4e51-a070-4f617de0eaf8" DataSourceMajorVersion="0" DataSourceMinorVersion="1"/>
</file>

<file path=customXml/item8.xml><?xml version="1.0" encoding="utf-8"?>
<AllExternalAdhocVariableMappings/>
</file>

<file path=customXml/item9.xml><?xml version="1.0" encoding="utf-8"?>
<VariableList UniqueId="514ae1ea-4ee5-415a-a295-1ad400b30414" Name="System" ContentType="XML" MajorVersion="0" MinorVersion="1" isLocalCopy="False" IsBaseObject="False" DataSourceId="9acc3893-168f-4755-b12d-59880078b7ab" DataSourceMajorVersion="0" DataSourceMinorVersion="1"/>
</file>

<file path=customXml/itemProps1.xml><?xml version="1.0" encoding="utf-8"?>
<ds:datastoreItem xmlns:ds="http://schemas.openxmlformats.org/officeDocument/2006/customXml" ds:itemID="{41024A72-8E5F-4A34-B3D6-CAF0E97F9FE3}">
  <ds:schemaRefs/>
</ds:datastoreItem>
</file>

<file path=customXml/itemProps10.xml><?xml version="1.0" encoding="utf-8"?>
<ds:datastoreItem xmlns:ds="http://schemas.openxmlformats.org/officeDocument/2006/customXml" ds:itemID="{939222AF-E810-4BBF-83C4-371752FD22BE}">
  <ds:schemaRefs/>
</ds:datastoreItem>
</file>

<file path=customXml/itemProps2.xml><?xml version="1.0" encoding="utf-8"?>
<ds:datastoreItem xmlns:ds="http://schemas.openxmlformats.org/officeDocument/2006/customXml" ds:itemID="{6B0020E7-64B8-48AB-9CCA-C88926FB801F}">
  <ds:schemaRefs/>
</ds:datastoreItem>
</file>

<file path=customXml/itemProps3.xml><?xml version="1.0" encoding="utf-8"?>
<ds:datastoreItem xmlns:ds="http://schemas.openxmlformats.org/officeDocument/2006/customXml" ds:itemID="{593D5FB4-F40C-4A3D-B53C-9B0A4F10BDB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F938BA28-78F0-4FB0-9FB1-77209E08C359}">
  <ds:schemaRefs>
    <ds:schemaRef ds:uri="http://schemas.microsoft.com/sharepoint/v3/contenttype/forms"/>
  </ds:schemaRefs>
</ds:datastoreItem>
</file>

<file path=customXml/itemProps5.xml><?xml version="1.0" encoding="utf-8"?>
<ds:datastoreItem xmlns:ds="http://schemas.openxmlformats.org/officeDocument/2006/customXml" ds:itemID="{61E50190-E037-4EAC-A835-BCE7EA1636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17D23058-5ED1-49E2-A973-188A4CB94E25}">
  <ds:schemaRefs/>
</ds:datastoreItem>
</file>

<file path=customXml/itemProps7.xml><?xml version="1.0" encoding="utf-8"?>
<ds:datastoreItem xmlns:ds="http://schemas.openxmlformats.org/officeDocument/2006/customXml" ds:itemID="{5A24F5C6-7E79-408C-A490-C3E6D0112008}">
  <ds:schemaRefs/>
</ds:datastoreItem>
</file>

<file path=customXml/itemProps8.xml><?xml version="1.0" encoding="utf-8"?>
<ds:datastoreItem xmlns:ds="http://schemas.openxmlformats.org/officeDocument/2006/customXml" ds:itemID="{F2960F24-DBC2-40DC-B75F-C1E2A1F19CC0}">
  <ds:schemaRefs/>
</ds:datastoreItem>
</file>

<file path=customXml/itemProps9.xml><?xml version="1.0" encoding="utf-8"?>
<ds:datastoreItem xmlns:ds="http://schemas.openxmlformats.org/officeDocument/2006/customXml" ds:itemID="{55EEC484-3099-4BA2-9C40-96E734FF977A}">
  <ds:schemaRefs/>
</ds:datastoreItem>
</file>

<file path=docProps/app.xml><?xml version="1.0" encoding="utf-8"?>
<Properties xmlns="http://schemas.openxmlformats.org/officeDocument/2006/extended-properties" xmlns:vt="http://schemas.openxmlformats.org/officeDocument/2006/docPropsVTypes">
  <Template/>
  <TotalTime>30856</TotalTime>
  <Words>624</Words>
  <Application>Microsoft Office PowerPoint</Application>
  <PresentationFormat>On-screen Show (4:3)</PresentationFormat>
  <Paragraphs>99</Paragraphs>
  <Slides>10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Raleway</vt:lpstr>
      <vt:lpstr>Wingdings</vt:lpstr>
      <vt:lpstr>Real Estate</vt:lpstr>
      <vt:lpstr>Public Entity Risk Management  Authority (PERMA) 2022 Property, B&amp;M, Flood and  Pollution Renewal</vt:lpstr>
      <vt:lpstr>State of the Market</vt:lpstr>
      <vt:lpstr>State of the Market – Property</vt:lpstr>
      <vt:lpstr>Disasters Have Tripled Since in the 1970s</vt:lpstr>
      <vt:lpstr>Executive Summary</vt:lpstr>
      <vt:lpstr>Proposed APIP Changes (Property)</vt:lpstr>
      <vt:lpstr>Proposed APIP Changes (Property Cont.)</vt:lpstr>
      <vt:lpstr>Proposed APIP Changes (Environmental)</vt:lpstr>
      <vt:lpstr>Proposed APIP Changes (Environmental cont.)</vt:lpstr>
      <vt:lpstr>PowerPoint Presentation</vt:lpstr>
    </vt:vector>
  </TitlesOfParts>
  <Company>Alliant Insurance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Arriaga</dc:creator>
  <cp:lastModifiedBy>Seth Cole</cp:lastModifiedBy>
  <cp:revision>470</cp:revision>
  <cp:lastPrinted>2019-07-11T19:02:22Z</cp:lastPrinted>
  <dcterms:created xsi:type="dcterms:W3CDTF">2017-06-20T16:34:44Z</dcterms:created>
  <dcterms:modified xsi:type="dcterms:W3CDTF">2022-06-10T21:56:39Z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0x0101006250EF037AB4584C973AC386BD95043C</vt:lpwstr>
  </property>
</Properties>
</file>